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6148"/>
  </p:normalViewPr>
  <p:slideViewPr>
    <p:cSldViewPr snapToGrid="0">
      <p:cViewPr varScale="1">
        <p:scale>
          <a:sx n="122" d="100"/>
          <a:sy n="122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2ED95-C5A5-BF00-2773-85AC9BF04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F30C1-8733-3452-D300-203BAB3B8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890E5-2093-C6F2-232C-F2BB0170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0065E-CDD5-A2C7-AC3F-02ACC495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095CE-3EE6-5486-0F85-1B0F19C8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86590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FABF3-0E47-B057-AD87-1F4FA394A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8B738-EAE0-A934-28E9-636DF5F01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E2872-7D9A-880D-4B31-2401CDCA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51E94-B673-56E3-57EE-4A72F6F6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6A3AA-8D01-155A-785D-081B4433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00379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DD78BE-ED1B-1DC1-B63B-6189B3DB0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69D4E-F16B-F516-BCE3-963827CC7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98F8D-BC2F-5E73-1912-F5978E32B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7F7EC-FF2C-BC9D-75CE-48EEAAD2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7C03B-7A57-8593-39C3-5D82D506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96093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AE828-D16E-A7D0-6E83-4810D9148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73FD8-8E8A-5EF3-9365-B21FB3CD6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79521-5EFD-1F02-8694-B07A4443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C5D77-0D74-2B23-BF27-CE55F489B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958E1-A857-3E78-FA04-037F2F735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10855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022E9-0033-37BD-85B8-F406EA8E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D1EE5-EF73-C2F1-3FFA-DA1D99133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5C905-E875-961E-0C26-7A2EDE32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04A9B-D6BA-99BD-FDFD-9F7BD0F7E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03028-B94E-D53C-C50F-27748A0E2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77843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B0078-A987-A7DB-CDB4-638B0C0C3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C76C0-965F-729B-C2DC-9EB3F1BD7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73370-6A88-ADEC-F6CC-9D83A2155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CA837-74A4-F2A1-6CBB-1FB93E86C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1D189-6DFC-2C69-8CEE-0F737A00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F04F-DF05-FBE7-F799-8271C44F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87734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3E53A-64DA-A73D-0365-7880FD172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68590-5A55-17B1-A696-FBA5275CB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F0889-1C55-BC06-51D8-94A07FE66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75DA8-40F0-2AFC-8676-CFA2D28CE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8C634-01FB-D741-0310-6F8370D00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1333EE-B716-6999-48AE-D06F240F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29F96E-BBBF-8C97-8A27-9F1757AAB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133FD1-7A99-0D7A-0801-5334BECD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18865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2F75F-1370-C8F9-F45A-DB3899949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DEF913-FB7A-7776-5CDB-126390A37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06E51-A72A-93FC-E614-4B117089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FB67E-23FC-2D86-A6A4-95C6054B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50402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500908-DAF4-2648-505A-A6873FAE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3021CA-AE3B-F54E-3656-809C7A073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2BA34-6B2F-7678-1E73-47AECF204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4419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FEEE-E043-25EA-F67F-98F6378C0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B4A1C-6681-DF81-3897-4A198037A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5A84C-C153-7257-7682-F9E0877C6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2566C-0C44-BFB5-9DD7-C5AF28D85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4AF46-8CDE-50FD-DEA8-8A22BF55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5A4B7-0475-030F-317C-F9954960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6905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83620-09B9-B98E-B069-7235A83BD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1B1E96-57AA-7A5A-B4E9-244F9F936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66A49-45D5-7FCC-810D-7CCE2EFD1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240DC-CCBD-BDED-D64C-9D7935D3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933C9-05EF-FCAF-D247-45FAFEF2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A9B80-C7B4-30BC-775C-639518C0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27140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E30D27-2C6A-BAAF-576A-B2C5FEFCD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6E87-53E8-06AF-EEA9-A86B9D2F0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952EF-4C43-DE2D-550B-2697E9AB9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2B430-99F4-D64E-BE25-6D451541A116}" type="datetimeFigureOut">
              <a:rPr lang="en-PT" smtClean="0"/>
              <a:t>17/02/2025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9EF05-9B6E-E6D2-1BE9-CE26740C8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E7325-573B-0BBB-FC0D-0B20B491F9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7B31D-CD4D-304C-8926-E77FDC1A0321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38919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image" Target="../media/image39.jpeg"/><Relationship Id="rId3" Type="http://schemas.openxmlformats.org/officeDocument/2006/relationships/image" Target="../media/image30.jpeg"/><Relationship Id="rId7" Type="http://schemas.openxmlformats.org/officeDocument/2006/relationships/image" Target="../media/image33.jpeg"/><Relationship Id="rId12" Type="http://schemas.openxmlformats.org/officeDocument/2006/relationships/image" Target="../media/image38.jpeg"/><Relationship Id="rId17" Type="http://schemas.openxmlformats.org/officeDocument/2006/relationships/image" Target="../media/image43.jpeg"/><Relationship Id="rId2" Type="http://schemas.openxmlformats.org/officeDocument/2006/relationships/image" Target="../media/image29.jpeg"/><Relationship Id="rId16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11" Type="http://schemas.openxmlformats.org/officeDocument/2006/relationships/image" Target="../media/image37.jpeg"/><Relationship Id="rId5" Type="http://schemas.openxmlformats.org/officeDocument/2006/relationships/image" Target="../media/image31.jpeg"/><Relationship Id="rId15" Type="http://schemas.openxmlformats.org/officeDocument/2006/relationships/image" Target="../media/image41.jpeg"/><Relationship Id="rId10" Type="http://schemas.openxmlformats.org/officeDocument/2006/relationships/image" Target="../media/image36.jpeg"/><Relationship Id="rId4" Type="http://schemas.openxmlformats.org/officeDocument/2006/relationships/image" Target="../media/image19.jpeg"/><Relationship Id="rId9" Type="http://schemas.openxmlformats.org/officeDocument/2006/relationships/image" Target="../media/image35.jpeg"/><Relationship Id="rId14" Type="http://schemas.openxmlformats.org/officeDocument/2006/relationships/image" Target="../media/image4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jpeg"/><Relationship Id="rId3" Type="http://schemas.openxmlformats.org/officeDocument/2006/relationships/image" Target="../media/image45.jpeg"/><Relationship Id="rId7" Type="http://schemas.openxmlformats.org/officeDocument/2006/relationships/image" Target="../media/image49.jpe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eg"/><Relationship Id="rId5" Type="http://schemas.openxmlformats.org/officeDocument/2006/relationships/image" Target="../media/image47.jpeg"/><Relationship Id="rId4" Type="http://schemas.openxmlformats.org/officeDocument/2006/relationships/image" Target="../media/image46.jpeg"/><Relationship Id="rId9" Type="http://schemas.openxmlformats.org/officeDocument/2006/relationships/image" Target="../media/image5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jpeg"/><Relationship Id="rId3" Type="http://schemas.openxmlformats.org/officeDocument/2006/relationships/image" Target="../media/image53.jpeg"/><Relationship Id="rId7" Type="http://schemas.openxmlformats.org/officeDocument/2006/relationships/image" Target="../media/image57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jpeg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jpeg"/><Relationship Id="rId3" Type="http://schemas.openxmlformats.org/officeDocument/2006/relationships/image" Target="../media/image60.jpeg"/><Relationship Id="rId7" Type="http://schemas.openxmlformats.org/officeDocument/2006/relationships/image" Target="../media/image64.jpeg"/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jpeg"/><Relationship Id="rId10" Type="http://schemas.openxmlformats.org/officeDocument/2006/relationships/image" Target="../media/image67.jpeg"/><Relationship Id="rId4" Type="http://schemas.openxmlformats.org/officeDocument/2006/relationships/image" Target="../media/image61.jpeg"/><Relationship Id="rId9" Type="http://schemas.openxmlformats.org/officeDocument/2006/relationships/image" Target="../media/image6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01CFB7-120A-F6DC-CD2C-F7EC5EA17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24" y="472757"/>
            <a:ext cx="3014241" cy="20764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D7F033-0190-4A4E-A44E-1373838BF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544" y="536949"/>
            <a:ext cx="3849081" cy="2076478"/>
          </a:xfrm>
          <a:prstGeom prst="rect">
            <a:avLst/>
          </a:prstGeom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926EBBFA-815A-002E-84AD-612D4CBE5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742" y="3132832"/>
            <a:ext cx="3126123" cy="207647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E90F56D-77C6-2156-5D57-FB57E2BA93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047" y="2959099"/>
            <a:ext cx="2929661" cy="16406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1EBF30-3245-9182-5063-CE15AC2DBC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28306" y="4987634"/>
            <a:ext cx="1761512" cy="18255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874194-CF13-1CF3-A54A-47AEDAAA33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0822" y="5209308"/>
            <a:ext cx="2585355" cy="14477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C507B0-6705-B4BC-79AC-FD8BE7BF99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52953" y="2959099"/>
            <a:ext cx="3598720" cy="17880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ABCC67-8AF9-BFF8-C93F-62BE629E12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52953" y="734290"/>
            <a:ext cx="3707995" cy="207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59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B5DB8-8C66-F432-A919-65BFF2303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6E68B0-F8A6-DF8E-D0EA-221F710EC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4924" y="2861336"/>
            <a:ext cx="3778716" cy="1877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9A4E04-1F9F-8DB7-9466-9E6B291E7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224" y="5195579"/>
            <a:ext cx="2184976" cy="16429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D44DDA-F0AF-99D7-4C07-DFB0B5208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8260" y="5413953"/>
            <a:ext cx="2345459" cy="13222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B71FE5-BB6A-964B-980B-2547369B81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8045" y="5237162"/>
            <a:ext cx="2670464" cy="14954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B14535-38A2-715E-07B0-07F023A9C1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203" y="4985279"/>
            <a:ext cx="3173270" cy="17770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304E05-E755-ED3F-7C70-85580D0403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9850" y="323489"/>
            <a:ext cx="2664114" cy="20032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7C75926-1BD8-B0B2-5EEB-F7833D3647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74489" y="2622550"/>
            <a:ext cx="2316308" cy="23163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E35887-AF46-548D-9152-09747EE253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73654" y="213013"/>
            <a:ext cx="3224070" cy="193444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7425A2A-96F5-F656-0F99-953F7D04F8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1203" y="2654588"/>
            <a:ext cx="3565372" cy="230851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0A1E3FF-D824-F4CD-75DF-90299731A7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1203" y="213013"/>
            <a:ext cx="4417527" cy="2308514"/>
          </a:xfrm>
          <a:prstGeom prst="rect">
            <a:avLst/>
          </a:prstGeom>
        </p:spPr>
      </p:pic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0518EBC-F610-0AC8-D23A-79A23C475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1305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1F63-4989-CEFC-77D2-D23C13FB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0A7D7C-76E1-341A-F142-5B18A0F9D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952" y="5059130"/>
            <a:ext cx="2767579" cy="154984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A3ECAD7-6B5F-27D5-169E-F38C13EFF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9511" y="4272393"/>
            <a:ext cx="2652865" cy="182752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5478942-2A9E-A733-D198-118ECC64D3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9512" y="2235198"/>
            <a:ext cx="2389893" cy="179705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4A69625-D371-66FD-63D3-AA16B1EE37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3055" y="293687"/>
            <a:ext cx="2652865" cy="176212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ABB512E-2EE9-7FE2-65C2-8803FFA1EC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8312" y="312740"/>
            <a:ext cx="2233411" cy="178672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CDCF2CD-D70F-3A58-EE5A-43FEE8070B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9053" y="176031"/>
            <a:ext cx="1904999" cy="190499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B777C80-ED8D-D69A-9C3D-867F2EFDF4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14898" y="2573402"/>
            <a:ext cx="3028746" cy="201179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8350518-15AF-556C-655C-7C107A31A7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2241" y="122632"/>
            <a:ext cx="2675480" cy="201179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8EFE6F6-5A21-EE8B-1B0D-9B91053FA5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1175" y="4667838"/>
            <a:ext cx="1898465" cy="223817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B8EAE1A-FFBA-E1AD-4CEC-0757D5BA28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1177" y="2323521"/>
            <a:ext cx="1737590" cy="202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3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A6FF86-994A-C74F-5B84-A952CDCC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F9143-DA6D-B1FD-8594-B5553E8F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T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60385B7-0E94-C88C-5AE4-BD3560B3AC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1437" y="5374014"/>
            <a:ext cx="2240461" cy="125465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EB0118-CF50-2860-040D-913294779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3054" y="2249229"/>
            <a:ext cx="2903290" cy="14425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839F0D-B779-C829-4D86-75EF2AC030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4586" y="5574047"/>
            <a:ext cx="2078123" cy="11637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EAB293-3334-6023-7297-5B35D7E5A6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081" y="5618497"/>
            <a:ext cx="1739900" cy="1155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3E8B091-82AE-FD15-7D86-CDAFB83FD1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6450" y="4151391"/>
            <a:ext cx="1524000" cy="1333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65BBF4-D9BD-B8C4-A35F-931CC0CC5D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83407" y="335875"/>
            <a:ext cx="1783710" cy="156074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F46E16D-AC60-9917-849F-86FF18DA11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0100" y="4029652"/>
            <a:ext cx="2472229" cy="12283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111C1E3-2742-1E27-2DFD-E6956945F5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0100" y="5186156"/>
            <a:ext cx="2171700" cy="144251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D1F8FC1-004A-8470-D41B-B20CF62901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64275" y="3787057"/>
            <a:ext cx="2598540" cy="17135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6F689D8-19AD-8ACE-93D8-7ABB2E8B77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36036" y="2120899"/>
            <a:ext cx="2526779" cy="16783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02D54EA-D5DE-6E01-9F75-A4D9F4933C9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94744" y="346498"/>
            <a:ext cx="2601246" cy="14566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FD39D0D-CDD0-271C-B9A2-475C28C998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91632" y="2448323"/>
            <a:ext cx="2007577" cy="13335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7AD9FB2-C6B6-FA2C-F270-E6EF20DC9F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6081" y="2256380"/>
            <a:ext cx="2526780" cy="16783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C3E565F-97DB-7E77-3DFD-0BA0A18C8F9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53453" y="229328"/>
            <a:ext cx="2601246" cy="156074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B4F3E0C-888F-3D02-A7BE-2A8B0E1E338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9623" y="134485"/>
            <a:ext cx="3764816" cy="20831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24DD929-5600-A6CE-7003-E8D4080A1A1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20778" y="3996121"/>
            <a:ext cx="2768929" cy="156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19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ACB67-EA8F-8178-F3B7-EBA0AE9C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T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2048A8-0EAD-23F8-12B1-5A3F83ED12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1000" y="2695620"/>
            <a:ext cx="3675473" cy="1791793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528BB9-3885-CBEB-95E3-AFA5FFC57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8912" y="365125"/>
            <a:ext cx="2949914" cy="18488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66C8B3-3163-F918-9C34-137928CF52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454" y="3705116"/>
            <a:ext cx="3606269" cy="17917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2E29EF-126F-177B-DEDC-AB28376373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127" y="245269"/>
            <a:ext cx="3518811" cy="21654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FD986E-5254-ED8E-2F1B-826F6E886BF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9680"/>
          <a:stretch/>
        </p:blipFill>
        <p:spPr>
          <a:xfrm>
            <a:off x="369454" y="137317"/>
            <a:ext cx="2404278" cy="26876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BCFC30-5FF4-65DE-DE86-5B3CE6E549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1748" y="4800169"/>
            <a:ext cx="3965835" cy="17917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2AB238-3A2B-623E-23B9-A67A922D99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25483" y="4772342"/>
            <a:ext cx="3286409" cy="18403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582516-DC6F-19EB-1CE0-223D134689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3004" y="2673350"/>
            <a:ext cx="2316101" cy="153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5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0D2EA-3631-CC0F-639B-9A35BA099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T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81DC5EC-1729-5C44-368B-024D71AE80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388" y="177980"/>
            <a:ext cx="4780025" cy="2676814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352BAB-2225-2B03-E0BA-14A7D0D04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88" y="3041938"/>
            <a:ext cx="4780025" cy="31750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226D47-F000-F055-3DDB-D64F384767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976" y="180542"/>
            <a:ext cx="5357421" cy="302029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69A2E09-80D4-A680-D623-6875A25C09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2976" y="3588616"/>
            <a:ext cx="1955800" cy="1028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EB7BE8E-ED55-D0CB-5E3A-216A25CDA9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26050" y="5157932"/>
            <a:ext cx="2287638" cy="151952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E2218C5-223C-FE25-EF9C-5CE3CFC89B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92532" y="3512705"/>
            <a:ext cx="1769282" cy="235296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9E56353-0ACF-FD28-3B4C-778CED845CE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93564" y="3498850"/>
            <a:ext cx="2236932" cy="2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0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22FB1-10B4-2368-E8F3-2388CE2FC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98E42-0C1F-B2D7-BD71-7E4DB331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0134EA-69FF-933B-5011-A6FE48C20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554" y="2536564"/>
            <a:ext cx="3976465" cy="19757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D652A2-83BB-3300-7B5A-4F8F51DA0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17" y="4689185"/>
            <a:ext cx="2849645" cy="16065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5D76F9-0AAB-8629-11C9-011CD12D7D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9150" y="2713457"/>
            <a:ext cx="2677519" cy="16065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B8C1835-2F39-0FC7-5CD0-5481CA1DCA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4676" y="450055"/>
            <a:ext cx="2265569" cy="15048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EB345DB-A97E-F519-2D11-9C7E310C77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3554" y="414482"/>
            <a:ext cx="1739900" cy="1155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EC13C0-C7F7-04E1-EBEB-F4C6535C4C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43787" y="275226"/>
            <a:ext cx="2528775" cy="16796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7FABCB-DBA8-B693-5656-F613B72045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416" y="2494306"/>
            <a:ext cx="1692461" cy="204090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66B9BC-CE5F-DB4D-97AA-02382BEA99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781" y="202542"/>
            <a:ext cx="3192014" cy="212024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4CB2A20-BA96-C6C4-1FFF-DC3E666191B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96973" y="4689184"/>
            <a:ext cx="1834553" cy="183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89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Anne-Laure Fayard</dc:creator>
  <cp:lastModifiedBy>Anne-Laure Fayard</cp:lastModifiedBy>
  <cp:revision>3</cp:revision>
  <dcterms:created xsi:type="dcterms:W3CDTF">2024-03-03T22:44:15Z</dcterms:created>
  <dcterms:modified xsi:type="dcterms:W3CDTF">2025-02-17T21:45:21Z</dcterms:modified>
</cp:coreProperties>
</file>