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917" r:id="rId2"/>
  </p:sldIdLst>
  <p:sldSz cx="12192000" cy="6858000"/>
  <p:notesSz cx="6858000" cy="9144000"/>
  <p:defaultTextStyle>
    <a:defPPr>
      <a:defRPr lang="en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1"/>
    <p:restoredTop sz="96154"/>
  </p:normalViewPr>
  <p:slideViewPr>
    <p:cSldViewPr snapToGrid="0">
      <p:cViewPr varScale="1">
        <p:scale>
          <a:sx n="122" d="100"/>
          <a:sy n="122" d="100"/>
        </p:scale>
        <p:origin x="3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58FB0-3866-344F-8BC6-1F931876A768}" type="datetimeFigureOut">
              <a:rPr lang="en-PT" smtClean="0"/>
              <a:t>17/02/2025</a:t>
            </a:fld>
            <a:endParaRPr lang="en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73896-16BC-2B4A-9447-E80561E1473F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63624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T" dirty="0"/>
              <a:t>How do we get there?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2B16D-7FE5-EC43-AAED-CC16FE14E36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577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12265-6331-4FAE-2A14-66EA975B6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2172F6-8335-83E2-2534-CB41D37256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2B336-5A1F-2887-AE89-1A13234CE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882D-A1C5-5641-A361-C0630CDF14EA}" type="datetimeFigureOut">
              <a:rPr lang="en-PT" smtClean="0"/>
              <a:t>17/02/2025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7D800-C59D-BD94-E70E-284F9F70D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FD4BE-6A89-30AB-F949-41274B90B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129A-4932-1144-BC13-22010BCC1544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465993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84EF0-07AD-3FC8-429C-049BDBCF3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F749D0-BC32-7CF9-ED37-870CF5530A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0ACB7-1CE4-5C14-DE35-58D6917AC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882D-A1C5-5641-A361-C0630CDF14EA}" type="datetimeFigureOut">
              <a:rPr lang="en-PT" smtClean="0"/>
              <a:t>17/02/2025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05931-79CB-004D-928E-3DAE86961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A627D-1438-CF9F-1974-57B8CFB4C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129A-4932-1144-BC13-22010BCC1544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777598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601198-396D-4F84-5FD3-8B9A8DA046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7CA5BE-6689-41E0-BE2B-1F456D8366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D36EC-8629-2AE1-15AC-76FBBFFDB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882D-A1C5-5641-A361-C0630CDF14EA}" type="datetimeFigureOut">
              <a:rPr lang="en-PT" smtClean="0"/>
              <a:t>17/02/2025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26F19-4192-6E68-3A13-45F260CA4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D4655-93F9-DF00-EAC3-689E2EA9D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129A-4932-1144-BC13-22010BCC1544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15657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1DBE2-1D95-2D0F-5C3D-D3258A67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783E7-70DB-27B6-CDA2-BB6EE7BBB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BF36F-AF79-CA20-99A3-7FE2D0D25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882D-A1C5-5641-A361-C0630CDF14EA}" type="datetimeFigureOut">
              <a:rPr lang="en-PT" smtClean="0"/>
              <a:t>17/02/2025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8BAC1-BDCE-7DB4-CC5F-CB9C3DAE6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D8C09-6F7E-361C-A76C-5BE7ECCB2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129A-4932-1144-BC13-22010BCC1544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85061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5EB87-3EAE-2BE9-B8AA-8EE926B8E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5402FC-2C7D-8581-61A0-755C7A3E8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7486C-0796-8712-A6CB-211265ED3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882D-A1C5-5641-A361-C0630CDF14EA}" type="datetimeFigureOut">
              <a:rPr lang="en-PT" smtClean="0"/>
              <a:t>17/02/2025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9D8D8-8F4C-095D-102D-6FD7C4D03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96A27-0629-0F86-78F9-0CD993813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129A-4932-1144-BC13-22010BCC1544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599117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BE2FD-ECD6-ACC8-BE91-68EC7A3FA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9ABC9-F001-8EB0-456D-AE48664C4C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21DA56-3D23-4D68-4D7E-1C0D1BA45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F79845-A7B7-FC1F-0544-301682189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882D-A1C5-5641-A361-C0630CDF14EA}" type="datetimeFigureOut">
              <a:rPr lang="en-PT" smtClean="0"/>
              <a:t>17/02/2025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E10747-C05B-F10F-4706-214A36780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F3A10A-68C6-B465-CF3A-62F9E6C29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129A-4932-1144-BC13-22010BCC1544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386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ADD55-52F3-9910-0270-23AA9DA46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23473-C4BB-3D81-C7EE-42B20B1EB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1F643A-AF33-DEEF-BBE6-0EF75786F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EBFCCA-EDF1-B9A5-A784-826AA32A4E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4DDE79-CD29-E8C5-6914-E6239AD463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114C82-61DA-8B2E-3F67-9CC69D2F7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882D-A1C5-5641-A361-C0630CDF14EA}" type="datetimeFigureOut">
              <a:rPr lang="en-PT" smtClean="0"/>
              <a:t>17/02/2025</a:t>
            </a:fld>
            <a:endParaRPr lang="en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A83BBE-1D80-902F-9A99-1743E65D4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B04D4D-637B-C815-2FE3-60D51D057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129A-4932-1144-BC13-22010BCC1544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858587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6BE46-8FE8-A87A-353A-AB06E4CD8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D207BF-B8BB-7222-75AF-D1C09A692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882D-A1C5-5641-A361-C0630CDF14EA}" type="datetimeFigureOut">
              <a:rPr lang="en-PT" smtClean="0"/>
              <a:t>17/02/2025</a:t>
            </a:fld>
            <a:endParaRPr lang="en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A5FD47-43AE-08FA-3D6C-DB84D98E6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6A2A30-9890-D25A-2A5F-9114A6896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129A-4932-1144-BC13-22010BCC1544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296280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0CB068-65D1-2791-04A1-85A15D561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882D-A1C5-5641-A361-C0630CDF14EA}" type="datetimeFigureOut">
              <a:rPr lang="en-PT" smtClean="0"/>
              <a:t>17/02/2025</a:t>
            </a:fld>
            <a:endParaRPr lang="en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3B956F-0553-1C67-D2CD-081B83F7B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7EAF78-AB71-8FC9-6146-FDF3CC60E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129A-4932-1144-BC13-22010BCC1544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26804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18770-8FAD-14C8-4521-B473CC397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382B2-27D4-A5FB-01FF-D1D033095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31FD4C-38D9-53E7-A065-2A78FC8689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F790AD-A338-71AF-69F2-DA4CA6502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882D-A1C5-5641-A361-C0630CDF14EA}" type="datetimeFigureOut">
              <a:rPr lang="en-PT" smtClean="0"/>
              <a:t>17/02/2025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E27C9A-2FFF-D5A3-F58C-D802793BA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DC50B-F133-B5AC-9042-80E515EB8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129A-4932-1144-BC13-22010BCC1544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648758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2ACD2-5BFB-C5D8-3B33-F37CFF999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A10655-AA9E-7F05-D57C-2DA3E0D2C0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3349BE-1953-2F47-3D68-A3238A84F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04341-37C6-75DA-346B-DB05E8E70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882D-A1C5-5641-A361-C0630CDF14EA}" type="datetimeFigureOut">
              <a:rPr lang="en-PT" smtClean="0"/>
              <a:t>17/02/2025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60A6C5-0D2D-3B6D-5FAD-40A868D5B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66C0AD-CBE8-7976-09F6-C7F1E62AD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129A-4932-1144-BC13-22010BCC1544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22255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6FF71D-E6AB-8654-A81F-417D33D36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75184-094C-F107-5B29-0CB1A9441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3CC62-F3D8-780A-9097-2DA593AB4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6882D-A1C5-5641-A361-C0630CDF14EA}" type="datetimeFigureOut">
              <a:rPr lang="en-PT" smtClean="0"/>
              <a:t>17/02/2025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15754-1161-4C6F-88E9-32DC66F92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DA451-577F-5F2B-5C5E-B2D0A5E25D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5129A-4932-1144-BC13-22010BCC1544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425571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7DF70-15B4-48F2-22E6-7838BBD45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PT" dirty="0">
                <a:latin typeface="Arial" panose="020B0604020202020204" pitchFamily="34" charset="0"/>
                <a:cs typeface="Arial" panose="020B0604020202020204" pitchFamily="34" charset="0"/>
              </a:rPr>
              <a:t>mpathy map</a:t>
            </a:r>
          </a:p>
        </p:txBody>
      </p:sp>
      <p:pic>
        <p:nvPicPr>
          <p:cNvPr id="4" name="Picture 3" descr="A person pointing at a person's finger&#10;&#10;Description automatically generated with medium confidence">
            <a:extLst>
              <a:ext uri="{FF2B5EF4-FFF2-40B4-BE49-F238E27FC236}">
                <a16:creationId xmlns:a16="http://schemas.microsoft.com/office/drawing/2014/main" id="{3EB04D20-1904-3348-05AB-754087141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92" y="1143000"/>
            <a:ext cx="7320980" cy="54403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78E823-3129-988F-2C5E-7B1C877F005F}"/>
              </a:ext>
            </a:extLst>
          </p:cNvPr>
          <p:cNvSpPr txBox="1"/>
          <p:nvPr/>
        </p:nvSpPr>
        <p:spPr>
          <a:xfrm>
            <a:off x="7827757" y="1758847"/>
            <a:ext cx="403735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SAY: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are some quotes and defining words the primary stakeholder said?</a:t>
            </a: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DO: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actions and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behaviors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did you notice?</a:t>
            </a: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What might your user be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thinking?What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does this tell you about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their beliefs?</a:t>
            </a: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FEEL: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emotions might </a:t>
            </a: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the person be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feeling?</a:t>
            </a:r>
          </a:p>
        </p:txBody>
      </p:sp>
    </p:spTree>
    <p:extLst>
      <p:ext uri="{BB962C8B-B14F-4D97-AF65-F5344CB8AC3E}">
        <p14:creationId xmlns:p14="http://schemas.microsoft.com/office/powerpoint/2010/main" val="2992729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62</Words>
  <Application>Microsoft Macintosh PowerPoint</Application>
  <PresentationFormat>Widescreen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Empathy map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Anne-Laure Fayard</dc:creator>
  <cp:lastModifiedBy>Anne-Laure Fayard</cp:lastModifiedBy>
  <cp:revision>4</cp:revision>
  <dcterms:created xsi:type="dcterms:W3CDTF">2024-02-27T07:18:41Z</dcterms:created>
  <dcterms:modified xsi:type="dcterms:W3CDTF">2025-02-17T21:44:24Z</dcterms:modified>
</cp:coreProperties>
</file>