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B4E1C-CB54-8662-4F26-1C7B79FC4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71C40C-F19E-E9B7-C15F-504B0463AA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2186B-5B92-5953-E3E6-FCEEE7A94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282964-C462-F2EA-0DC9-7728F5BA6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06837C-8F6D-A528-E72B-B4306DCB1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58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AD3B1-4653-94DF-EF4E-E71D6E94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7D22C9-2099-0F56-06E3-D55CFC9495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6C7280-94C1-E2EF-BD1D-A3FC4232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FA1CA-74D9-A7B6-C162-A71489BA4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B9168B-AEF8-9D0C-229B-6630B2F7F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1374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26CA02-AC6C-3F8C-6F20-CE024B1088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504DF-3A02-2A1E-701D-D6F8091FC7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FFE19-885A-E2CB-8D02-599ACD05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DFC6C0-7E63-1E24-01B5-F163CD02D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E75423-2F8F-B35E-D984-0057A3556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986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1B33-3634-8289-BA5C-C829EBE98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18725A-A606-BD55-0FBD-E32442541D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ABADD-E09F-A333-E103-F8FB5538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008DEC-E5FA-9634-2441-A6CCF66AC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F34D3C-C198-2396-215F-D05969201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293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6E899-8D9B-02E1-B247-A8374CAD2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6837F-878F-C1F4-4497-8089C06E7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DBF20-6576-BF2D-FB63-34493DD91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F966A-62B3-9A05-0708-03C6FB530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5B1B95-3799-5A9D-450F-590007809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341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789D15-42D0-E9F5-142A-F4D08D063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5A3B0-2FBC-F2A6-1000-47E52BD1B0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5B5985-26A9-A896-08EF-F324B69F84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649524-DBD3-1700-F615-D846FE20D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105A12-6944-55C5-FA8C-08C2C9233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0BFBFC-3C09-0694-7192-1FDA5377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279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49FFD-CF08-C07A-C210-CCB874BF9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C74EE7-A7B5-B873-ADFC-1E15948A75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5AEE5-5B89-8429-8654-A52A2B1B95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639291-7A73-F7C4-B252-139DD9C8D0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FE9DA9-6D94-5C36-FF23-BD71A4EC05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4EF57A7-68A5-4764-F7B9-8FFD52314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F6608C-E408-A48E-9FC4-AB02B7EA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7794F1-A491-1D04-2173-6A90FC9E3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549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E8BF2-4252-3C70-ED73-E4B3AEE98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815B92-B881-EDFB-F1A8-20D311B20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DE9852-22B2-E6DE-B65D-3B48D70BD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F0BC33-B8CF-2384-7AFC-1627DFD7A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74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8F2A09-E623-DA96-BABE-DAC568CCD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FD46B1-5362-C89D-AFCD-70DFFB54D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71CF0-128B-CCA7-DB6E-8AF75DE81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931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845D3-C2D9-560F-2662-6EE1BE6DC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CCB9C-B11E-229C-43EB-84F52A3C1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B7A1A5-BE15-EDF4-B6CA-CD016091B2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380CF-34DE-99AE-40E1-BF8246AB9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BFC204-BF07-75B6-602F-5DF8DBE9F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9301B7-46F0-D230-4EAA-F534770F2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86F00-50C9-51B4-AEAA-44725FD4C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73E7DD-4358-F9EE-A522-1D968FB1C5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44540D-A7EB-14A6-CD1D-5EFE1A2C08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3AAF75-642E-0254-05CC-6C6519E9F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C80F3-04F3-DF65-6835-2DE4CDEF4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43766-C49E-4363-B999-4924C7BC4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933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6E437D6-AC97-9E10-3522-76BDDD819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A6B2E6-A0F0-6A31-A8D7-101B2A8255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866190-062B-F0F0-F045-41DE47C4E2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2A3DB52-0CB4-4928-A371-AC292BEBEFBA}" type="datetimeFigureOut">
              <a:rPr lang="en-GB" smtClean="0"/>
              <a:t>09/04/2024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4A22-C928-5131-3626-4096959AFF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D1FD3F-5C54-7A4E-60B2-568BAECE43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B402D1-907B-4DF2-94F2-9F916F30E9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207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jupyter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ixtape.scunning.com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52062-1581-5466-04B6-8BF350DCD37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How To 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312AD6-C7B8-5FF1-82C8-18629A59B00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Week 07</a:t>
            </a:r>
          </a:p>
        </p:txBody>
      </p:sp>
    </p:spTree>
    <p:extLst>
      <p:ext uri="{BB962C8B-B14F-4D97-AF65-F5344CB8AC3E}">
        <p14:creationId xmlns:p14="http://schemas.microsoft.com/office/powerpoint/2010/main" val="319583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AAB11-0F5C-0524-60CC-A3A15C3CF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4F65F-DEAD-91D4-8C25-228F89117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Mixtape</a:t>
            </a:r>
          </a:p>
          <a:p>
            <a:r>
              <a:rPr lang="en-GB" dirty="0" err="1"/>
              <a:t>Jupyter</a:t>
            </a:r>
            <a:r>
              <a:rPr lang="en-GB" dirty="0"/>
              <a:t> Notebook</a:t>
            </a:r>
          </a:p>
          <a:p>
            <a:r>
              <a:rPr lang="en-GB" dirty="0"/>
              <a:t>How to talk about research. </a:t>
            </a:r>
          </a:p>
        </p:txBody>
      </p:sp>
    </p:spTree>
    <p:extLst>
      <p:ext uri="{BB962C8B-B14F-4D97-AF65-F5344CB8AC3E}">
        <p14:creationId xmlns:p14="http://schemas.microsoft.com/office/powerpoint/2010/main" val="3310414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7C880-3CB2-D922-4800-169D4F45F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Jupyter</a:t>
            </a:r>
            <a:r>
              <a:rPr lang="en-GB" dirty="0"/>
              <a:t>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30186-F36A-6774-11E0-50643273B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>
                <a:hlinkClick r:id="rId2"/>
              </a:rPr>
              <a:t>https://jupyter.org/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9594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BF24-926B-BF09-52D3-8AEC6490D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Mixtape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10610F-A4C6-00FA-4107-4421E7265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>
                <a:hlinkClick r:id="rId2"/>
              </a:rPr>
              <a:t>https://mixtape.scunning.com/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809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0423D-8B62-A9A4-7332-76D243AEE9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to talk about research: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D95FCD-B346-5E78-52F8-6C5AD9D8F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Elevator Pitch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1 min with a 3 min “so what?” extension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Learn by heart.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Talk like a spiral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10 min with a 4-6 page handout. 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Generally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What?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Why?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How?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GB" dirty="0"/>
              <a:t>So What?</a:t>
            </a:r>
          </a:p>
        </p:txBody>
      </p:sp>
    </p:spTree>
    <p:extLst>
      <p:ext uri="{BB962C8B-B14F-4D97-AF65-F5344CB8AC3E}">
        <p14:creationId xmlns:p14="http://schemas.microsoft.com/office/powerpoint/2010/main" val="139622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78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Aptos</vt:lpstr>
      <vt:lpstr>Aptos Display</vt:lpstr>
      <vt:lpstr>Arial</vt:lpstr>
      <vt:lpstr>Office Theme</vt:lpstr>
      <vt:lpstr>How To  </vt:lpstr>
      <vt:lpstr>3 Tips</vt:lpstr>
      <vt:lpstr>Jupyter Notebook</vt:lpstr>
      <vt:lpstr>Mixtape</vt:lpstr>
      <vt:lpstr>How to talk about research: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 </dc:title>
  <dc:creator>Michael Kummer</dc:creator>
  <cp:lastModifiedBy>Michael Kummer</cp:lastModifiedBy>
  <cp:revision>1</cp:revision>
  <dcterms:created xsi:type="dcterms:W3CDTF">2024-04-09T06:45:40Z</dcterms:created>
  <dcterms:modified xsi:type="dcterms:W3CDTF">2024-04-09T06:51:11Z</dcterms:modified>
</cp:coreProperties>
</file>