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36" y="-7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E0D7-DAAB-4545-94F3-64DCAB188524}" type="datetimeFigureOut">
              <a:rPr lang="ru-RU" smtClean="0"/>
              <a:t>03.11.2015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4F994-FD31-4351-B911-C6A9385E0858}" type="slidenum">
              <a:rPr lang="ru-RU" smtClean="0"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E0D7-DAAB-4545-94F3-64DCAB188524}" type="datetimeFigureOut">
              <a:rPr lang="ru-RU" smtClean="0"/>
              <a:t>03.11.2015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4F994-FD31-4351-B911-C6A9385E0858}" type="slidenum">
              <a:rPr lang="ru-RU" smtClean="0"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E0D7-DAAB-4545-94F3-64DCAB188524}" type="datetimeFigureOut">
              <a:rPr lang="ru-RU" smtClean="0"/>
              <a:t>03.11.2015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4F994-FD31-4351-B911-C6A9385E0858}" type="slidenum">
              <a:rPr lang="ru-RU" smtClean="0"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E0D7-DAAB-4545-94F3-64DCAB188524}" type="datetimeFigureOut">
              <a:rPr lang="ru-RU" smtClean="0"/>
              <a:t>03.11.2015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4F994-FD31-4351-B911-C6A9385E0858}" type="slidenum">
              <a:rPr lang="ru-RU" smtClean="0"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E0D7-DAAB-4545-94F3-64DCAB188524}" type="datetimeFigureOut">
              <a:rPr lang="ru-RU" smtClean="0"/>
              <a:t>03.11.2015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4F994-FD31-4351-B911-C6A9385E0858}" type="slidenum">
              <a:rPr lang="ru-RU" smtClean="0"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E0D7-DAAB-4545-94F3-64DCAB188524}" type="datetimeFigureOut">
              <a:rPr lang="ru-RU" smtClean="0"/>
              <a:t>03.11.2015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4F994-FD31-4351-B911-C6A9385E0858}" type="slidenum">
              <a:rPr lang="ru-RU" smtClean="0"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E0D7-DAAB-4545-94F3-64DCAB188524}" type="datetimeFigureOut">
              <a:rPr lang="ru-RU" smtClean="0"/>
              <a:t>03.11.2015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4F994-FD31-4351-B911-C6A9385E0858}" type="slidenum">
              <a:rPr lang="ru-RU" smtClean="0"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E0D7-DAAB-4545-94F3-64DCAB188524}" type="datetimeFigureOut">
              <a:rPr lang="ru-RU" smtClean="0"/>
              <a:t>03.11.2015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4F994-FD31-4351-B911-C6A9385E0858}" type="slidenum">
              <a:rPr lang="ru-RU" smtClean="0"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E0D7-DAAB-4545-94F3-64DCAB188524}" type="datetimeFigureOut">
              <a:rPr lang="ru-RU" smtClean="0"/>
              <a:t>03.11.2015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4F994-FD31-4351-B911-C6A9385E0858}" type="slidenum">
              <a:rPr lang="ru-RU" smtClean="0"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E0D7-DAAB-4545-94F3-64DCAB188524}" type="datetimeFigureOut">
              <a:rPr lang="ru-RU" smtClean="0"/>
              <a:t>03.11.2015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4F994-FD31-4351-B911-C6A9385E0858}" type="slidenum">
              <a:rPr lang="ru-RU" smtClean="0"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E0D7-DAAB-4545-94F3-64DCAB188524}" type="datetimeFigureOut">
              <a:rPr lang="ru-RU" smtClean="0"/>
              <a:t>03.11.2015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4F994-FD31-4351-B911-C6A9385E0858}" type="slidenum">
              <a:rPr lang="ru-RU" smtClean="0"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3E0D7-DAAB-4545-94F3-64DCAB188524}" type="datetimeFigureOut">
              <a:rPr lang="ru-RU" smtClean="0"/>
              <a:t>03.11.2015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4F994-FD31-4351-B911-C6A9385E0858}" type="slidenum">
              <a:rPr lang="ru-RU" smtClean="0"/>
              <a:t>‹Nr.›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429684" cy="511156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>
                <a:latin typeface="Arial" pitchFamily="34" charset="0"/>
                <a:cs typeface="Arial" pitchFamily="34" charset="0"/>
              </a:rPr>
              <a:t>Ten steps to take while writing a quantitative study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93082" y="928670"/>
            <a:ext cx="7429552" cy="35719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Formulate a research question</a:t>
            </a:r>
            <a:endParaRPr lang="ru-RU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93082" y="1500174"/>
            <a:ext cx="7429552" cy="50006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Think about identification: what approach you can use to answer it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 = </a:t>
            </a:r>
            <a:r>
              <a:rPr lang="el-GR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θ</a:t>
            </a:r>
            <a:r>
              <a:rPr lang="en-US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(x) + </a:t>
            </a:r>
            <a:r>
              <a:rPr lang="el-GR" sz="1000" dirty="0" smtClean="0">
                <a:solidFill>
                  <a:schemeClr val="tx1"/>
                </a:solidFill>
                <a:latin typeface="Arial"/>
                <a:cs typeface="Arial"/>
              </a:rPr>
              <a:t>ε</a:t>
            </a:r>
            <a:endParaRPr lang="en-US" sz="10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"/>
                <a:cs typeface="Arial"/>
              </a:rPr>
              <a:t>Regression, structural equations, difference in difference, CEF?</a:t>
            </a:r>
            <a:endParaRPr lang="ru-RU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93082" y="2214554"/>
            <a:ext cx="7429552" cy="50006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Develop an empirical model given your identification assumptions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 = a + </a:t>
            </a:r>
            <a:r>
              <a:rPr lang="el-GR" sz="1000" dirty="0" smtClean="0">
                <a:solidFill>
                  <a:schemeClr val="tx1"/>
                </a:solidFill>
                <a:latin typeface="Arial"/>
                <a:cs typeface="Arial"/>
              </a:rPr>
              <a:t>β</a:t>
            </a:r>
            <a:r>
              <a:rPr lang="en-US" sz="1000" dirty="0" smtClean="0">
                <a:solidFill>
                  <a:schemeClr val="tx1"/>
                </a:solidFill>
                <a:latin typeface="Arial"/>
                <a:cs typeface="Arial"/>
              </a:rPr>
              <a:t>x + e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"/>
                <a:cs typeface="Arial"/>
              </a:rPr>
              <a:t>Regression (OLS, GLS, IV, </a:t>
            </a:r>
            <a:r>
              <a:rPr lang="en-US" sz="1000" dirty="0" err="1" smtClean="0">
                <a:solidFill>
                  <a:schemeClr val="tx1"/>
                </a:solidFill>
                <a:latin typeface="Arial"/>
                <a:cs typeface="Arial"/>
              </a:rPr>
              <a:t>Tobit</a:t>
            </a:r>
            <a:r>
              <a:rPr lang="en-US" sz="1000" dirty="0" smtClean="0">
                <a:solidFill>
                  <a:schemeClr val="tx1"/>
                </a:solidFill>
                <a:latin typeface="Arial"/>
                <a:cs typeface="Arial"/>
              </a:rPr>
              <a:t>, </a:t>
            </a:r>
            <a:r>
              <a:rPr lang="en-US" sz="1000" dirty="0" err="1" smtClean="0">
                <a:solidFill>
                  <a:schemeClr val="tx1"/>
                </a:solidFill>
                <a:latin typeface="Arial"/>
                <a:cs typeface="Arial"/>
              </a:rPr>
              <a:t>Logit</a:t>
            </a:r>
            <a:r>
              <a:rPr lang="en-US" sz="1000" dirty="0" smtClean="0">
                <a:solidFill>
                  <a:schemeClr val="tx1"/>
                </a:solidFill>
                <a:latin typeface="Arial"/>
                <a:cs typeface="Arial"/>
              </a:rPr>
              <a:t>, </a:t>
            </a:r>
            <a:r>
              <a:rPr lang="en-US" sz="1000" dirty="0" err="1" smtClean="0">
                <a:solidFill>
                  <a:schemeClr val="tx1"/>
                </a:solidFill>
                <a:latin typeface="Arial"/>
                <a:cs typeface="Arial"/>
              </a:rPr>
              <a:t>Probit</a:t>
            </a:r>
            <a:r>
              <a:rPr lang="en-US" sz="1000" dirty="0" smtClean="0">
                <a:solidFill>
                  <a:schemeClr val="tx1"/>
                </a:solidFill>
                <a:latin typeface="Arial"/>
                <a:cs typeface="Arial"/>
              </a:rPr>
              <a:t>), structural equations, </a:t>
            </a:r>
            <a:r>
              <a:rPr lang="en-US" sz="1000" dirty="0" err="1" smtClean="0">
                <a:solidFill>
                  <a:schemeClr val="tx1"/>
                </a:solidFill>
                <a:latin typeface="Arial"/>
                <a:cs typeface="Arial"/>
              </a:rPr>
              <a:t>DiD</a:t>
            </a:r>
            <a:r>
              <a:rPr lang="en-US" sz="1000" dirty="0" smtClean="0">
                <a:solidFill>
                  <a:schemeClr val="tx1"/>
                </a:solidFill>
                <a:latin typeface="Arial"/>
                <a:cs typeface="Arial"/>
              </a:rPr>
              <a:t>, CEF?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93082" y="2928934"/>
            <a:ext cx="7429552" cy="42862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See any of the following: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Bias: Omitted variables, Simultaneity, Sample problems?</a:t>
            </a:r>
            <a:endParaRPr lang="ru-RU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Соединительная линия уступом 8"/>
          <p:cNvCxnSpPr>
            <a:stCxn id="7" idx="3"/>
            <a:endCxn id="5" idx="3"/>
          </p:cNvCxnSpPr>
          <p:nvPr/>
        </p:nvCxnSpPr>
        <p:spPr>
          <a:xfrm flipV="1">
            <a:off x="8122634" y="1750207"/>
            <a:ext cx="1588" cy="1393041"/>
          </a:xfrm>
          <a:prstGeom prst="bentConnector3">
            <a:avLst>
              <a:gd name="adj1" fmla="val 14395466"/>
            </a:avLst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072462" y="3143248"/>
            <a:ext cx="7858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yes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93082" y="4714884"/>
            <a:ext cx="7429552" cy="42862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See any of the following: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Data issues: Use of wrong distribution, </a:t>
            </a:r>
            <a:r>
              <a:rPr lang="en-US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Multicollinearity</a:t>
            </a:r>
            <a:r>
              <a:rPr lang="en-US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Heteroskedasticity</a:t>
            </a:r>
            <a:r>
              <a:rPr lang="en-US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Outliers?</a:t>
            </a:r>
            <a:endParaRPr lang="ru-RU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79296" y="3357562"/>
            <a:ext cx="7858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no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Прямая со стрелкой 16"/>
          <p:cNvCxnSpPr>
            <a:stCxn id="7" idx="2"/>
            <a:endCxn id="30" idx="0"/>
          </p:cNvCxnSpPr>
          <p:nvPr/>
        </p:nvCxnSpPr>
        <p:spPr>
          <a:xfrm rot="5400000">
            <a:off x="4300701" y="3464719"/>
            <a:ext cx="214314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Соединительная линия уступом 20"/>
          <p:cNvCxnSpPr>
            <a:stCxn id="12" idx="3"/>
            <a:endCxn id="6" idx="3"/>
          </p:cNvCxnSpPr>
          <p:nvPr/>
        </p:nvCxnSpPr>
        <p:spPr>
          <a:xfrm flipV="1">
            <a:off x="8122634" y="2464587"/>
            <a:ext cx="1588" cy="2464611"/>
          </a:xfrm>
          <a:prstGeom prst="bentConnector3">
            <a:avLst>
              <a:gd name="adj1" fmla="val 25108383"/>
            </a:avLst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072462" y="4929198"/>
            <a:ext cx="7858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yes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79296" y="5122246"/>
            <a:ext cx="7858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no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4" name="Прямая со стрелкой 23"/>
          <p:cNvCxnSpPr>
            <a:stCxn id="12" idx="2"/>
            <a:endCxn id="58" idx="0"/>
          </p:cNvCxnSpPr>
          <p:nvPr/>
        </p:nvCxnSpPr>
        <p:spPr>
          <a:xfrm rot="5400000">
            <a:off x="4300701" y="5250669"/>
            <a:ext cx="214314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693082" y="3571876"/>
            <a:ext cx="7429552" cy="28575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Collect the data</a:t>
            </a:r>
            <a:endParaRPr lang="ru-RU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93082" y="4071942"/>
            <a:ext cx="7429552" cy="42862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Make an estimated model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 = a +</a:t>
            </a:r>
            <a:r>
              <a:rPr lang="en-US" sz="1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βx</a:t>
            </a:r>
            <a:r>
              <a:rPr lang="en-US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 e</a:t>
            </a:r>
            <a:endParaRPr lang="ru-RU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4" name="Прямая со стрелкой 33"/>
          <p:cNvCxnSpPr>
            <a:stCxn id="4" idx="2"/>
            <a:endCxn id="5" idx="0"/>
          </p:cNvCxnSpPr>
          <p:nvPr/>
        </p:nvCxnSpPr>
        <p:spPr>
          <a:xfrm rot="5400000">
            <a:off x="4300701" y="1393017"/>
            <a:ext cx="214314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5" idx="2"/>
            <a:endCxn id="6" idx="0"/>
          </p:cNvCxnSpPr>
          <p:nvPr/>
        </p:nvCxnSpPr>
        <p:spPr>
          <a:xfrm rot="5400000">
            <a:off x="4300701" y="2107397"/>
            <a:ext cx="214314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6" idx="2"/>
            <a:endCxn id="7" idx="0"/>
          </p:cNvCxnSpPr>
          <p:nvPr/>
        </p:nvCxnSpPr>
        <p:spPr>
          <a:xfrm rot="5400000">
            <a:off x="4300701" y="2821777"/>
            <a:ext cx="214314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stCxn id="30" idx="2"/>
            <a:endCxn id="33" idx="0"/>
          </p:cNvCxnSpPr>
          <p:nvPr/>
        </p:nvCxnSpPr>
        <p:spPr>
          <a:xfrm rot="5400000">
            <a:off x="4300701" y="3964785"/>
            <a:ext cx="214314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>
            <a:stCxn id="33" idx="2"/>
            <a:endCxn id="12" idx="0"/>
          </p:cNvCxnSpPr>
          <p:nvPr/>
        </p:nvCxnSpPr>
        <p:spPr>
          <a:xfrm rot="5400000">
            <a:off x="4300701" y="4607727"/>
            <a:ext cx="214314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Прямоугольник 57"/>
          <p:cNvSpPr/>
          <p:nvPr/>
        </p:nvSpPr>
        <p:spPr>
          <a:xfrm>
            <a:off x="693082" y="5357826"/>
            <a:ext cx="7429552" cy="28575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Interpret</a:t>
            </a:r>
            <a:endParaRPr lang="ru-RU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693082" y="5857892"/>
            <a:ext cx="7429552" cy="28575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Does the data answer your research question?</a:t>
            </a:r>
            <a:endParaRPr lang="ru-RU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693082" y="6357958"/>
            <a:ext cx="7429552" cy="28575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END ). Describe your findings and hand in</a:t>
            </a:r>
            <a:endParaRPr lang="ru-RU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4" name="Прямая со стрелкой 63"/>
          <p:cNvCxnSpPr>
            <a:stCxn id="58" idx="2"/>
            <a:endCxn id="62" idx="0"/>
          </p:cNvCxnSpPr>
          <p:nvPr/>
        </p:nvCxnSpPr>
        <p:spPr>
          <a:xfrm rot="5400000">
            <a:off x="4300701" y="5750735"/>
            <a:ext cx="214314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>
            <a:stCxn id="62" idx="2"/>
            <a:endCxn id="63" idx="0"/>
          </p:cNvCxnSpPr>
          <p:nvPr/>
        </p:nvCxnSpPr>
        <p:spPr>
          <a:xfrm rot="5400000">
            <a:off x="4300701" y="6250801"/>
            <a:ext cx="214314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4479296" y="6111737"/>
            <a:ext cx="7858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yes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5" name="Соединительная линия уступом 74"/>
          <p:cNvCxnSpPr>
            <a:stCxn id="62" idx="3"/>
            <a:endCxn id="4" idx="3"/>
          </p:cNvCxnSpPr>
          <p:nvPr/>
        </p:nvCxnSpPr>
        <p:spPr>
          <a:xfrm flipV="1">
            <a:off x="8122634" y="1107265"/>
            <a:ext cx="1588" cy="4893503"/>
          </a:xfrm>
          <a:prstGeom prst="bentConnector3">
            <a:avLst>
              <a:gd name="adj1" fmla="val 39169030"/>
            </a:avLst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8072462" y="5929330"/>
            <a:ext cx="7858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no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500034" y="928670"/>
            <a:ext cx="214314" cy="35719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500034" y="1500174"/>
            <a:ext cx="214314" cy="500066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 pitchFamily="34" charset="0"/>
                <a:cs typeface="Arial" pitchFamily="34" charset="0"/>
              </a:rPr>
              <a:t>2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500034" y="2214554"/>
            <a:ext cx="214314" cy="500066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3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500034" y="2928934"/>
            <a:ext cx="214314" cy="42862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4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500034" y="3571876"/>
            <a:ext cx="214314" cy="28575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 pitchFamily="34" charset="0"/>
                <a:cs typeface="Arial" pitchFamily="34" charset="0"/>
              </a:rPr>
              <a:t>5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500034" y="4071942"/>
            <a:ext cx="214314" cy="42862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 pitchFamily="34" charset="0"/>
                <a:cs typeface="Arial" pitchFamily="34" charset="0"/>
              </a:rPr>
              <a:t>6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500034" y="4714884"/>
            <a:ext cx="214314" cy="42862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7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500034" y="5357826"/>
            <a:ext cx="214314" cy="28575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500034" y="5857892"/>
            <a:ext cx="214314" cy="28575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 pitchFamily="34" charset="0"/>
                <a:cs typeface="Arial" pitchFamily="34" charset="0"/>
              </a:rPr>
              <a:t>9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500034" y="6357958"/>
            <a:ext cx="214314" cy="28575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rtlCol="0" anchor="ctr"/>
          <a:lstStyle/>
          <a:p>
            <a:r>
              <a:rPr lang="en-US" sz="1400" b="1" spc="-100" dirty="0" smtClean="0">
                <a:latin typeface="Arial" pitchFamily="34" charset="0"/>
                <a:cs typeface="Arial" pitchFamily="34" charset="0"/>
              </a:rPr>
              <a:t>10</a:t>
            </a:r>
            <a:endParaRPr lang="ru-RU" sz="1400" b="1" spc="-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 rot="16200000">
            <a:off x="3893732" y="4127426"/>
            <a:ext cx="3571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&gt;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 rot="16200000">
            <a:off x="4096636" y="4127426"/>
            <a:ext cx="3571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&gt;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 rot="16200000">
            <a:off x="4280936" y="4127426"/>
            <a:ext cx="3571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&gt;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 rot="16200000">
            <a:off x="4552285" y="4127426"/>
            <a:ext cx="3571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&gt;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</Words>
  <Application>Microsoft Office PowerPoint</Application>
  <PresentationFormat>Bildschirmpräsentation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Тема Office</vt:lpstr>
      <vt:lpstr>Ten steps to take while writing a quantitative study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steps to take while writing a quantitative study</dc:title>
  <dc:creator>NX7400</dc:creator>
  <cp:lastModifiedBy>user</cp:lastModifiedBy>
  <cp:revision>4</cp:revision>
  <dcterms:created xsi:type="dcterms:W3CDTF">2015-10-31T00:04:38Z</dcterms:created>
  <dcterms:modified xsi:type="dcterms:W3CDTF">2015-11-03T14:10:08Z</dcterms:modified>
</cp:coreProperties>
</file>