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36" y="-7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3E0D7-DAAB-4545-94F3-64DCAB188524}" type="datetimeFigureOut">
              <a:rPr lang="ru-RU" smtClean="0"/>
              <a:t>03.11.2015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4F994-FD31-4351-B911-C6A9385E0858}" type="slidenum">
              <a:rPr lang="ru-RU" smtClean="0"/>
              <a:t>‹Nr.›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142852"/>
            <a:ext cx="8429684" cy="511156"/>
          </a:xfrm>
        </p:spPr>
        <p:txBody>
          <a:bodyPr>
            <a:noAutofit/>
          </a:bodyPr>
          <a:lstStyle/>
          <a:p>
            <a:pPr algn="l"/>
            <a:r>
              <a:rPr lang="en-US" sz="2800" dirty="0" smtClean="0">
                <a:latin typeface="Arial" pitchFamily="34" charset="0"/>
                <a:cs typeface="Arial" pitchFamily="34" charset="0"/>
              </a:rPr>
              <a:t>Ten steps to take while writing a quantitative study</a:t>
            </a:r>
            <a:endParaRPr lang="ru-RU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93082" y="928670"/>
            <a:ext cx="7429552" cy="35719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Formulate a research question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693082" y="1500174"/>
            <a:ext cx="7429552" cy="50006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Think about identification: what approach you can use to answer it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= </a:t>
            </a:r>
            <a:r>
              <a:rPr lang="el-GR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θ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(x) + </a:t>
            </a:r>
            <a:r>
              <a:rPr lang="el-GR" sz="1000" dirty="0" smtClean="0">
                <a:solidFill>
                  <a:schemeClr val="tx1"/>
                </a:solidFill>
                <a:latin typeface="Arial"/>
                <a:cs typeface="Arial"/>
              </a:rPr>
              <a:t>ε</a:t>
            </a:r>
            <a:endParaRPr lang="en-US" sz="1000" dirty="0" smtClean="0">
              <a:solidFill>
                <a:schemeClr val="tx1"/>
              </a:solidFill>
              <a:latin typeface="Arial"/>
              <a:cs typeface="Arial"/>
            </a:endParaRP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Regression, structural equations, difference in difference, CEF?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93082" y="2214554"/>
            <a:ext cx="7429552" cy="500066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Develop an empirical model given your identification assumptions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= a + </a:t>
            </a:r>
            <a:r>
              <a:rPr lang="el-GR" sz="1000" dirty="0" smtClean="0">
                <a:solidFill>
                  <a:schemeClr val="tx1"/>
                </a:solidFill>
                <a:latin typeface="Arial"/>
                <a:cs typeface="Arial"/>
              </a:rPr>
              <a:t>β</a:t>
            </a:r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x + e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Regression (OLS, GLS, IV, </a:t>
            </a:r>
            <a:r>
              <a:rPr lang="en-US" sz="1000" dirty="0" err="1" smtClean="0">
                <a:solidFill>
                  <a:schemeClr val="tx1"/>
                </a:solidFill>
                <a:latin typeface="Arial"/>
                <a:cs typeface="Arial"/>
              </a:rPr>
              <a:t>Tobit</a:t>
            </a:r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  <a:latin typeface="Arial"/>
                <a:cs typeface="Arial"/>
              </a:rPr>
              <a:t>Logit</a:t>
            </a:r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, </a:t>
            </a:r>
            <a:r>
              <a:rPr lang="en-US" sz="1000" dirty="0" err="1" smtClean="0">
                <a:solidFill>
                  <a:schemeClr val="tx1"/>
                </a:solidFill>
                <a:latin typeface="Arial"/>
                <a:cs typeface="Arial"/>
              </a:rPr>
              <a:t>Probit</a:t>
            </a:r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), structural equations, </a:t>
            </a:r>
            <a:r>
              <a:rPr lang="en-US" sz="1000" dirty="0" err="1" smtClean="0">
                <a:solidFill>
                  <a:schemeClr val="tx1"/>
                </a:solidFill>
                <a:latin typeface="Arial"/>
                <a:cs typeface="Arial"/>
              </a:rPr>
              <a:t>DiD</a:t>
            </a:r>
            <a:r>
              <a:rPr lang="en-US" sz="1000" dirty="0" smtClean="0">
                <a:solidFill>
                  <a:schemeClr val="tx1"/>
                </a:solidFill>
                <a:latin typeface="Arial"/>
                <a:cs typeface="Arial"/>
              </a:rPr>
              <a:t>, CEF?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93082" y="2928934"/>
            <a:ext cx="7429552" cy="4286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any of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Bias: Omitted variables, Simultaneity, Sample problems?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" name="Соединительная линия уступом 8"/>
          <p:cNvCxnSpPr>
            <a:stCxn id="7" idx="3"/>
            <a:endCxn id="5" idx="3"/>
          </p:cNvCxnSpPr>
          <p:nvPr/>
        </p:nvCxnSpPr>
        <p:spPr>
          <a:xfrm flipV="1">
            <a:off x="8122634" y="1750207"/>
            <a:ext cx="1588" cy="1393041"/>
          </a:xfrm>
          <a:prstGeom prst="bentConnector3">
            <a:avLst>
              <a:gd name="adj1" fmla="val 14395466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72462" y="3143248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yes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693082" y="4714884"/>
            <a:ext cx="7429552" cy="4286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See any of the following:</a:t>
            </a:r>
          </a:p>
          <a:p>
            <a:pPr>
              <a:buFont typeface="Arial" pitchFamily="34" charset="0"/>
              <a:buChar char="•"/>
            </a:pP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Data issues: Use of wrong distribution, 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Multicollinearity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10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Heteroskedasticity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Outliers?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79296" y="3357562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no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Прямая со стрелкой 16"/>
          <p:cNvCxnSpPr>
            <a:stCxn id="7" idx="2"/>
            <a:endCxn id="30" idx="0"/>
          </p:cNvCxnSpPr>
          <p:nvPr/>
        </p:nvCxnSpPr>
        <p:spPr>
          <a:xfrm rot="5400000">
            <a:off x="4300701" y="3464719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Соединительная линия уступом 20"/>
          <p:cNvCxnSpPr>
            <a:stCxn id="12" idx="3"/>
            <a:endCxn id="6" idx="3"/>
          </p:cNvCxnSpPr>
          <p:nvPr/>
        </p:nvCxnSpPr>
        <p:spPr>
          <a:xfrm flipV="1">
            <a:off x="8122634" y="2464587"/>
            <a:ext cx="1588" cy="2464611"/>
          </a:xfrm>
          <a:prstGeom prst="bentConnector3">
            <a:avLst>
              <a:gd name="adj1" fmla="val 25108383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8072462" y="4929198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yes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479296" y="5122246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no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24" name="Прямая со стрелкой 23"/>
          <p:cNvCxnSpPr>
            <a:stCxn id="12" idx="2"/>
            <a:endCxn id="58" idx="0"/>
          </p:cNvCxnSpPr>
          <p:nvPr/>
        </p:nvCxnSpPr>
        <p:spPr>
          <a:xfrm rot="5400000">
            <a:off x="4300701" y="5250669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Прямоугольник 29"/>
          <p:cNvSpPr/>
          <p:nvPr/>
        </p:nvSpPr>
        <p:spPr>
          <a:xfrm>
            <a:off x="693082" y="3571876"/>
            <a:ext cx="7429552" cy="2857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Collect the data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93082" y="4071942"/>
            <a:ext cx="7429552" cy="42862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Make an estimated model</a:t>
            </a:r>
          </a:p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Y = a +</a:t>
            </a:r>
            <a:r>
              <a:rPr lang="en-US" sz="10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βx</a:t>
            </a:r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+ e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4" name="Прямая со стрелкой 33"/>
          <p:cNvCxnSpPr>
            <a:stCxn id="4" idx="2"/>
            <a:endCxn id="5" idx="0"/>
          </p:cNvCxnSpPr>
          <p:nvPr/>
        </p:nvCxnSpPr>
        <p:spPr>
          <a:xfrm rot="5400000">
            <a:off x="4300701" y="1393017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>
            <a:stCxn id="5" idx="2"/>
            <a:endCxn id="6" idx="0"/>
          </p:cNvCxnSpPr>
          <p:nvPr/>
        </p:nvCxnSpPr>
        <p:spPr>
          <a:xfrm rot="5400000">
            <a:off x="4300701" y="2107397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>
            <a:stCxn id="6" idx="2"/>
            <a:endCxn id="7" idx="0"/>
          </p:cNvCxnSpPr>
          <p:nvPr/>
        </p:nvCxnSpPr>
        <p:spPr>
          <a:xfrm rot="5400000">
            <a:off x="4300701" y="2821777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/>
          <p:cNvCxnSpPr>
            <a:stCxn id="30" idx="2"/>
            <a:endCxn id="33" idx="0"/>
          </p:cNvCxnSpPr>
          <p:nvPr/>
        </p:nvCxnSpPr>
        <p:spPr>
          <a:xfrm rot="5400000">
            <a:off x="4300701" y="3964785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/>
          <p:cNvCxnSpPr>
            <a:stCxn id="33" idx="2"/>
            <a:endCxn id="12" idx="0"/>
          </p:cNvCxnSpPr>
          <p:nvPr/>
        </p:nvCxnSpPr>
        <p:spPr>
          <a:xfrm rot="5400000">
            <a:off x="4300701" y="4607727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Прямоугольник 57"/>
          <p:cNvSpPr/>
          <p:nvPr/>
        </p:nvSpPr>
        <p:spPr>
          <a:xfrm>
            <a:off x="693082" y="5357826"/>
            <a:ext cx="7429552" cy="2857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Interpret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693082" y="5857892"/>
            <a:ext cx="7429552" cy="2857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Does the data answer your research question?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3" name="Прямоугольник 62"/>
          <p:cNvSpPr/>
          <p:nvPr/>
        </p:nvSpPr>
        <p:spPr>
          <a:xfrm>
            <a:off x="693082" y="6357958"/>
            <a:ext cx="7429552" cy="28575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THE END ). Describe your findings and hand in</a:t>
            </a:r>
            <a:endParaRPr lang="ru-RU" sz="10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4" name="Прямая со стрелкой 63"/>
          <p:cNvCxnSpPr>
            <a:stCxn id="58" idx="2"/>
            <a:endCxn id="62" idx="0"/>
          </p:cNvCxnSpPr>
          <p:nvPr/>
        </p:nvCxnSpPr>
        <p:spPr>
          <a:xfrm rot="5400000">
            <a:off x="4300701" y="5750735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>
            <a:stCxn id="62" idx="2"/>
            <a:endCxn id="63" idx="0"/>
          </p:cNvCxnSpPr>
          <p:nvPr/>
        </p:nvCxnSpPr>
        <p:spPr>
          <a:xfrm rot="5400000">
            <a:off x="4300701" y="6250801"/>
            <a:ext cx="214314" cy="1588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Box 73"/>
          <p:cNvSpPr txBox="1"/>
          <p:nvPr/>
        </p:nvSpPr>
        <p:spPr>
          <a:xfrm>
            <a:off x="4479296" y="6111737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yes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75" name="Соединительная линия уступом 74"/>
          <p:cNvCxnSpPr>
            <a:stCxn id="62" idx="3"/>
            <a:endCxn id="4" idx="3"/>
          </p:cNvCxnSpPr>
          <p:nvPr/>
        </p:nvCxnSpPr>
        <p:spPr>
          <a:xfrm flipV="1">
            <a:off x="8122634" y="1107265"/>
            <a:ext cx="1588" cy="4893503"/>
          </a:xfrm>
          <a:prstGeom prst="bentConnector3">
            <a:avLst>
              <a:gd name="adj1" fmla="val 39169030"/>
            </a:avLst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77"/>
          <p:cNvSpPr txBox="1"/>
          <p:nvPr/>
        </p:nvSpPr>
        <p:spPr>
          <a:xfrm>
            <a:off x="8072462" y="5929330"/>
            <a:ext cx="7858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no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>
            <a:off x="500034" y="928670"/>
            <a:ext cx="214314" cy="357190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1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>
            <a:off x="500034" y="1500174"/>
            <a:ext cx="214314" cy="5000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2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2" name="Прямоугольник 81"/>
          <p:cNvSpPr/>
          <p:nvPr/>
        </p:nvSpPr>
        <p:spPr>
          <a:xfrm>
            <a:off x="500034" y="2214554"/>
            <a:ext cx="214314" cy="500066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3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>
            <a:off x="500034" y="2928934"/>
            <a:ext cx="214314" cy="4286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4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4" name="Прямоугольник 83"/>
          <p:cNvSpPr/>
          <p:nvPr/>
        </p:nvSpPr>
        <p:spPr>
          <a:xfrm>
            <a:off x="500034" y="3571876"/>
            <a:ext cx="214314" cy="28575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5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Прямоугольник 84"/>
          <p:cNvSpPr/>
          <p:nvPr/>
        </p:nvSpPr>
        <p:spPr>
          <a:xfrm>
            <a:off x="500034" y="4071942"/>
            <a:ext cx="214314" cy="4286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6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Прямоугольник 85"/>
          <p:cNvSpPr/>
          <p:nvPr/>
        </p:nvSpPr>
        <p:spPr>
          <a:xfrm>
            <a:off x="500034" y="4714884"/>
            <a:ext cx="214314" cy="428628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7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Прямоугольник 86"/>
          <p:cNvSpPr/>
          <p:nvPr/>
        </p:nvSpPr>
        <p:spPr>
          <a:xfrm>
            <a:off x="500034" y="5357826"/>
            <a:ext cx="214314" cy="28575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latin typeface="Arial" pitchFamily="34" charset="0"/>
                <a:cs typeface="Arial" pitchFamily="34" charset="0"/>
              </a:rPr>
              <a:t>8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Прямоугольник 87"/>
          <p:cNvSpPr/>
          <p:nvPr/>
        </p:nvSpPr>
        <p:spPr>
          <a:xfrm>
            <a:off x="500034" y="5857892"/>
            <a:ext cx="214314" cy="28575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latin typeface="Arial" pitchFamily="34" charset="0"/>
                <a:cs typeface="Arial" pitchFamily="34" charset="0"/>
              </a:rPr>
              <a:t>9</a:t>
            </a:r>
            <a:endParaRPr lang="ru-RU" sz="1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500034" y="6357958"/>
            <a:ext cx="214314" cy="285752"/>
          </a:xfrm>
          <a:prstGeom prst="re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36000" rIns="0" rtlCol="0" anchor="ctr"/>
          <a:lstStyle/>
          <a:p>
            <a:r>
              <a:rPr lang="en-US" sz="1400" b="1" spc="-100" dirty="0" smtClean="0">
                <a:latin typeface="Arial" pitchFamily="34" charset="0"/>
                <a:cs typeface="Arial" pitchFamily="34" charset="0"/>
              </a:rPr>
              <a:t>10</a:t>
            </a:r>
            <a:endParaRPr lang="ru-RU" sz="1400" b="1" spc="-1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 rot="16200000">
            <a:off x="3893732" y="4127426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 rot="16200000">
            <a:off x="4096636" y="4127426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2" name="TextBox 91"/>
          <p:cNvSpPr txBox="1"/>
          <p:nvPr/>
        </p:nvSpPr>
        <p:spPr>
          <a:xfrm rot="16200000">
            <a:off x="4280936" y="4127426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3" name="TextBox 92"/>
          <p:cNvSpPr txBox="1"/>
          <p:nvPr/>
        </p:nvSpPr>
        <p:spPr>
          <a:xfrm rot="16200000">
            <a:off x="4552285" y="4127426"/>
            <a:ext cx="35719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Arial" pitchFamily="34" charset="0"/>
                <a:cs typeface="Arial" pitchFamily="34" charset="0"/>
              </a:rPr>
              <a:t>&gt;</a:t>
            </a:r>
            <a:endParaRPr lang="ru-RU" sz="10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170</Words>
  <Application>Microsoft Office PowerPoint</Application>
  <PresentationFormat>Bildschirmpräsentation (4:3)</PresentationFormat>
  <Paragraphs>38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Тема Office</vt:lpstr>
      <vt:lpstr>Ten steps to take while writing a quantitative study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Four steps to take while writing a quantitative study</dc:title>
  <dc:creator>NX7400</dc:creator>
  <cp:lastModifiedBy>user</cp:lastModifiedBy>
  <cp:revision>4</cp:revision>
  <dcterms:created xsi:type="dcterms:W3CDTF">2015-10-31T00:04:38Z</dcterms:created>
  <dcterms:modified xsi:type="dcterms:W3CDTF">2015-11-03T14:10:08Z</dcterms:modified>
</cp:coreProperties>
</file>