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99"/>
    <p:restoredTop sz="90929"/>
  </p:normalViewPr>
  <p:slideViewPr>
    <p:cSldViewPr>
      <p:cViewPr varScale="1">
        <p:scale>
          <a:sx n="110" d="100"/>
          <a:sy n="110" d="100"/>
        </p:scale>
        <p:origin x="7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9AC1-098E-65E9-9DB6-4A0301AA2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C0131-8A9A-988D-FB93-65EC2C30C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4F3CB-8A32-7E78-A882-EF7484D0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6047F-E75E-6183-F28B-495CDDFC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79CC7-FB62-7D31-8954-8E669F1D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065-88DF-5845-BBFA-074D35AFDBD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033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19B08-294A-BC32-4D54-7DD4909B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015FB-20D0-5714-51E6-78DEDB7B6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7D45-1C7C-4306-10BE-1C80FB98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C9EDC-9A43-143A-330E-CB6CD14D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4FA2F-EB7F-9D05-8F53-6A009F75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CD65D-DF52-ED4F-BDBD-182FCA004E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839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E0CAE-AA00-F027-D909-05FB6083E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5A5C2-2C27-3695-B2A2-BA0646C6F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37A8F-B880-B1A2-A559-ED6C84E45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9A756-051A-7CC2-874C-122AFF5A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AA9AD-A389-93F8-F5BD-55E87674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694BD-D13B-4349-8658-E3A80851F58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044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25CA-FAD2-E32B-71EF-95878CA2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46EE3-67F9-FE5E-E8FF-057429850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932F1-8AD6-7577-8AF6-56829DF1E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EB4EE-49EC-3A82-B25A-3333118EC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33D8C-3086-6540-6198-6D415BFA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7C952-3E59-184D-B5A2-1CBC538E35B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387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9AE7-C5ED-4AA4-F7BF-A78D8D29B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51142-27FF-2F94-6252-C3DF860F9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A37CE-71AB-6D72-9766-88AB2AB4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CE552-CFC4-EFA0-1D4C-A841D1B6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14F05-2E65-5D6B-1007-5F204009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7ED13-C874-554B-B7D5-DC803D7EB68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756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99164-71C0-F7B0-AA5F-647668931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9E905-0B05-EE81-2269-BCF6365F4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7860A6-C9CC-1271-9C01-3A6DFE6C6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4B722-6178-A721-C201-3B1FCA06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A6CC2-CB24-AFCB-C95D-5DAAB2A4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C1CCD5-FC34-5DF7-2D41-39BB30FF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D8A56-426D-4844-94AE-D08621BDA1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728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86CA-BFB0-2889-3C8C-3B5343F01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14CD7-0706-DC6B-CED0-0A947522D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22A6A-7F15-7B75-3747-221C0A6F2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5669A-D11D-29A7-5CC7-7A8556568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63FF9B-90C6-1C70-8A92-D1BD5DF31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61F93B-C577-62CC-7383-322683941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A7D97-F707-6ED0-1ED4-282D91A5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1E6F8-8EEC-1A7D-7FC4-C32FD3C7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AD27F-E50C-E746-8F0B-D4D25AFFED9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5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024A-CB89-CD0C-34DD-A345DE11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A2659-3050-314C-60F9-ED18E70B6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870F3-2FDE-29B8-65C3-87045D4B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19E6C9-64C5-C668-7D04-2D1608B2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56621-C4FB-C640-9314-8EA0F4EF6F4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383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50CD79-1DB4-59D0-7414-6A846E97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D44ADE-75E1-EAE8-B1E3-8B2D3CF2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9E915-D531-31E0-FB78-799CF7A8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8E863-991B-F34C-AD7D-2104C8D0F7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080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34ACE-2F19-000D-593F-10A86D76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C7626-304B-4CA1-4A44-4304BF476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C25E9-61F6-E79A-FAD0-644EF62DA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3AD3F-50A7-CF59-763F-98927221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288A4-31D7-F325-4952-A4B7980E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273F2-E6C7-ECF3-B740-2398CEF5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02240-0815-6845-86AB-FC2E44B59F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79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0D5F7-4DBC-F282-F1AC-FC792881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06DD0C-939A-988F-A766-35288F2C0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7F924-3C79-018E-BFF3-5285FACA9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E48D8-1200-55DB-D74F-AB5D4454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CE382-B6D9-5FAB-46C8-E1B98D114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9B04D-53D6-40D6-700B-BE31C38D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2ACB7-6E0A-F44B-BC05-2DEBB301E4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760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DE0048-B453-BAD6-0C44-CA673DDF6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270732-A8DC-F4B1-5C94-7B38D5A24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2B37EE-97A4-9289-3E2A-9221410F0A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ED5191-4823-FF17-46E4-0BF751D31E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D8D95D3-27BA-C4EC-9106-69FABB3F5B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fld id="{F0E55B86-F2B3-914D-8F51-1F272883205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2" charset="0"/>
          <a:ea typeface="Beijing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CCC76D6-AD5B-09E4-A1A6-FC7BC4013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001000" cy="1371600"/>
          </a:xfrm>
        </p:spPr>
        <p:txBody>
          <a:bodyPr/>
          <a:lstStyle/>
          <a:p>
            <a:br>
              <a:rPr lang="fr-FR" altLang="en-PT" sz="4000">
                <a:latin typeface="Arial" panose="020B0604020202020204" pitchFamily="34" charset="0"/>
              </a:rPr>
            </a:br>
            <a:endParaRPr lang="zh-CN" altLang="en-GB" sz="2600"/>
          </a:p>
        </p:txBody>
      </p:sp>
      <p:sp>
        <p:nvSpPr>
          <p:cNvPr id="2051" name="Line 3">
            <a:extLst>
              <a:ext uri="{FF2B5EF4-FFF2-40B4-BE49-F238E27FC236}">
                <a16:creationId xmlns:a16="http://schemas.microsoft.com/office/drawing/2014/main" id="{6F493509-925C-2933-BC49-2B0BC84F23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4338" y="16764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T"/>
          </a:p>
        </p:txBody>
      </p:sp>
      <p:sp>
        <p:nvSpPr>
          <p:cNvPr id="2052" name="Line 4">
            <a:extLst>
              <a:ext uri="{FF2B5EF4-FFF2-40B4-BE49-F238E27FC236}">
                <a16:creationId xmlns:a16="http://schemas.microsoft.com/office/drawing/2014/main" id="{7650DDF5-E511-B1D9-3343-C7F4E2B06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4338" y="4648200"/>
            <a:ext cx="4079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T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82C35159-3EA2-9D05-DC19-EF5D649A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4745038"/>
            <a:ext cx="116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Central</a:t>
            </a:r>
            <a:endParaRPr lang="zh-CN" altLang="en-GB">
              <a:ea typeface="Beijing" charset="-122"/>
            </a:endParaRP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968CE9AB-AAB6-8DA7-360D-E196170F1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267200"/>
            <a:ext cx="143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Enclosed</a:t>
            </a:r>
            <a:endParaRPr lang="zh-CN" altLang="en-GB">
              <a:latin typeface="Arial" panose="020B0604020202020204" pitchFamily="34" charset="0"/>
              <a:ea typeface="Beijing" charset="-122"/>
            </a:endParaRPr>
          </a:p>
        </p:txBody>
      </p:sp>
      <p:sp>
        <p:nvSpPr>
          <p:cNvPr id="2057" name="Oval 9">
            <a:extLst>
              <a:ext uri="{FF2B5EF4-FFF2-40B4-BE49-F238E27FC236}">
                <a16:creationId xmlns:a16="http://schemas.microsoft.com/office/drawing/2014/main" id="{A0C66C3F-C6D2-6A7D-6956-97E1200F1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19400"/>
            <a:ext cx="492125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PT"/>
          </a:p>
        </p:txBody>
      </p:sp>
      <p:sp>
        <p:nvSpPr>
          <p:cNvPr id="2059" name="Oval 11">
            <a:extLst>
              <a:ext uri="{FF2B5EF4-FFF2-40B4-BE49-F238E27FC236}">
                <a16:creationId xmlns:a16="http://schemas.microsoft.com/office/drawing/2014/main" id="{7B3E90EB-AC0E-5948-8EBC-C90B61815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75" y="1447800"/>
            <a:ext cx="492125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PT"/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38207774-3474-6ED8-9E53-841DD7B0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7244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Remote</a:t>
            </a:r>
            <a:endParaRPr lang="zh-CN" altLang="en-GB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6" name="Text Box 18">
            <a:extLst>
              <a:ext uri="{FF2B5EF4-FFF2-40B4-BE49-F238E27FC236}">
                <a16:creationId xmlns:a16="http://schemas.microsoft.com/office/drawing/2014/main" id="{C201BAD8-46DE-B4CB-133B-81591B6B4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600200"/>
            <a:ext cx="93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Open</a:t>
            </a:r>
            <a:endParaRPr lang="zh-CN" altLang="en-GB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7815BEB5-6739-A0F7-5733-9A798408D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041525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Panopticon</a:t>
            </a:r>
          </a:p>
        </p:txBody>
      </p:sp>
      <p:sp>
        <p:nvSpPr>
          <p:cNvPr id="2068" name="Text Box 20">
            <a:extLst>
              <a:ext uri="{FF2B5EF4-FFF2-40B4-BE49-F238E27FC236}">
                <a16:creationId xmlns:a16="http://schemas.microsoft.com/office/drawing/2014/main" id="{157D07AA-D2B8-D32E-C3CA-4EF67377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124200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PH</a:t>
            </a:r>
          </a:p>
        </p:txBody>
      </p:sp>
      <p:sp>
        <p:nvSpPr>
          <p:cNvPr id="2069" name="Oval 21">
            <a:extLst>
              <a:ext uri="{FF2B5EF4-FFF2-40B4-BE49-F238E27FC236}">
                <a16:creationId xmlns:a16="http://schemas.microsoft.com/office/drawing/2014/main" id="{D30D868A-3232-1F1F-F8D3-789BC6F0C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75" y="3124200"/>
            <a:ext cx="492125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PT"/>
          </a:p>
        </p:txBody>
      </p:sp>
      <p:sp>
        <p:nvSpPr>
          <p:cNvPr id="2070" name="Text Box 22">
            <a:extLst>
              <a:ext uri="{FF2B5EF4-FFF2-40B4-BE49-F238E27FC236}">
                <a16:creationId xmlns:a16="http://schemas.microsoft.com/office/drawing/2014/main" id="{691A4564-5843-2169-A4A7-FCF283FA3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3581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RC</a:t>
            </a:r>
          </a:p>
        </p:txBody>
      </p:sp>
      <p:sp>
        <p:nvSpPr>
          <p:cNvPr id="2071" name="Oval 23">
            <a:extLst>
              <a:ext uri="{FF2B5EF4-FFF2-40B4-BE49-F238E27FC236}">
                <a16:creationId xmlns:a16="http://schemas.microsoft.com/office/drawing/2014/main" id="{E9BA36BD-A60A-048D-58AC-EBDF8E2CF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3657600"/>
            <a:ext cx="492125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PT"/>
          </a:p>
        </p:txBody>
      </p:sp>
      <p:sp>
        <p:nvSpPr>
          <p:cNvPr id="2072" name="Text Box 24">
            <a:extLst>
              <a:ext uri="{FF2B5EF4-FFF2-40B4-BE49-F238E27FC236}">
                <a16:creationId xmlns:a16="http://schemas.microsoft.com/office/drawing/2014/main" id="{F4014D50-F865-F922-564F-8AD175C0A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038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BS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F48517B-50DA-3730-1BD7-721ABED2A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001000" cy="1371600"/>
          </a:xfrm>
        </p:spPr>
        <p:txBody>
          <a:bodyPr/>
          <a:lstStyle/>
          <a:p>
            <a:br>
              <a:rPr lang="fr-FR" altLang="en-PT" sz="4000">
                <a:latin typeface="Arial" panose="020B0604020202020204" pitchFamily="34" charset="0"/>
              </a:rPr>
            </a:br>
            <a:endParaRPr lang="zh-CN" altLang="en-GB" sz="2600"/>
          </a:p>
        </p:txBody>
      </p:sp>
      <p:sp>
        <p:nvSpPr>
          <p:cNvPr id="3075" name="Line 3">
            <a:extLst>
              <a:ext uri="{FF2B5EF4-FFF2-40B4-BE49-F238E27FC236}">
                <a16:creationId xmlns:a16="http://schemas.microsoft.com/office/drawing/2014/main" id="{3E54151B-B0C9-D5B4-87E8-8059E0EECF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4338" y="16764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T"/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31221291-E999-9421-39D3-2FE9FD9405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4338" y="4648200"/>
            <a:ext cx="4079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T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11B440E0-079F-E2C5-6AED-B38A0C2629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5688" y="4648200"/>
            <a:ext cx="189865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T"/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B15DA2A3-0970-4907-61CF-0E92D1BD2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9530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Centrality</a:t>
            </a:r>
            <a:endParaRPr lang="zh-CN" altLang="en-GB">
              <a:ea typeface="Beijing" charset="-122"/>
            </a:endParaRP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52C8E130-BC53-4B16-1A2F-D320DBD24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2238" y="5867400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Resources</a:t>
            </a:r>
            <a:endParaRPr lang="zh-CN" altLang="en-GB">
              <a:latin typeface="Arial" panose="020B0604020202020204" pitchFamily="34" charset="0"/>
              <a:ea typeface="Beijing" charset="-122"/>
            </a:endParaRPr>
          </a:p>
        </p:txBody>
      </p:sp>
      <p:sp>
        <p:nvSpPr>
          <p:cNvPr id="3081" name="Oval 9">
            <a:extLst>
              <a:ext uri="{FF2B5EF4-FFF2-40B4-BE49-F238E27FC236}">
                <a16:creationId xmlns:a16="http://schemas.microsoft.com/office/drawing/2014/main" id="{5AB4BE69-EA94-705B-CBF9-E8AA3107D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905000"/>
            <a:ext cx="492125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PT"/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77D767AD-97F6-E913-4138-4A8EB273F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PT">
                <a:latin typeface="Arial" panose="020B0604020202020204" pitchFamily="34" charset="0"/>
              </a:rPr>
              <a:t>Openness</a:t>
            </a:r>
            <a:endParaRPr lang="zh-CN" altLang="en-GB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BED4B31A-B621-3EAA-494A-4CD5D6629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800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-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A8C28403-72F0-7B37-5D74-15A34DB5A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15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+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3190BF24-FBBF-7CA4-7444-ED577D721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850" y="1447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+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642AD565-31D9-D119-68CC-B0AB037FA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450" y="3581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+</a:t>
            </a:r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66B8713A-66BD-911E-65AE-ED01F4862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PH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Beijing"/>
        <a:cs typeface=""/>
      </a:majorFont>
      <a:minorFont>
        <a:latin typeface="Times"/>
        <a:ea typeface="Beijing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</vt:lpstr>
      <vt:lpstr>Beijing</vt:lpstr>
      <vt:lpstr>Arial</vt:lpstr>
      <vt:lpstr>Blank Presentation</vt:lpstr>
      <vt:lpstr> </vt:lpstr>
      <vt:lpstr> </vt:lpstr>
    </vt:vector>
  </TitlesOfParts>
  <Company>insead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Anne-laure Fayard</dc:creator>
  <cp:lastModifiedBy>Anne-Laure Fayard</cp:lastModifiedBy>
  <cp:revision>2</cp:revision>
  <dcterms:created xsi:type="dcterms:W3CDTF">2005-05-16T15:38:30Z</dcterms:created>
  <dcterms:modified xsi:type="dcterms:W3CDTF">2023-04-09T17:52:23Z</dcterms:modified>
</cp:coreProperties>
</file>