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6"/>
  </p:notesMasterIdLst>
  <p:handoutMasterIdLst>
    <p:handoutMasterId r:id="rId37"/>
  </p:handoutMasterIdLst>
  <p:sldIdLst>
    <p:sldId id="337" r:id="rId2"/>
    <p:sldId id="340" r:id="rId3"/>
    <p:sldId id="341" r:id="rId4"/>
    <p:sldId id="342" r:id="rId5"/>
    <p:sldId id="347" r:id="rId6"/>
    <p:sldId id="333" r:id="rId7"/>
    <p:sldId id="307" r:id="rId8"/>
    <p:sldId id="308" r:id="rId9"/>
    <p:sldId id="348" r:id="rId10"/>
    <p:sldId id="334" r:id="rId11"/>
    <p:sldId id="321" r:id="rId12"/>
    <p:sldId id="349" r:id="rId13"/>
    <p:sldId id="322" r:id="rId14"/>
    <p:sldId id="350" r:id="rId15"/>
    <p:sldId id="354" r:id="rId16"/>
    <p:sldId id="351" r:id="rId17"/>
    <p:sldId id="352" r:id="rId18"/>
    <p:sldId id="358" r:id="rId19"/>
    <p:sldId id="355" r:id="rId20"/>
    <p:sldId id="356" r:id="rId21"/>
    <p:sldId id="357" r:id="rId22"/>
    <p:sldId id="353" r:id="rId23"/>
    <p:sldId id="343" r:id="rId24"/>
    <p:sldId id="346" r:id="rId25"/>
    <p:sldId id="359" r:id="rId26"/>
    <p:sldId id="317" r:id="rId27"/>
    <p:sldId id="310" r:id="rId28"/>
    <p:sldId id="345" r:id="rId29"/>
    <p:sldId id="360" r:id="rId30"/>
    <p:sldId id="361" r:id="rId31"/>
    <p:sldId id="327" r:id="rId32"/>
    <p:sldId id="329" r:id="rId33"/>
    <p:sldId id="362" r:id="rId34"/>
    <p:sldId id="330" r:id="rId35"/>
  </p:sldIdLst>
  <p:sldSz cx="9144000" cy="6858000" type="screen4x3"/>
  <p:notesSz cx="6858000" cy="9144000"/>
  <p:defaultTextStyle>
    <a:defPPr>
      <a:defRPr lang="pt-PT"/>
    </a:defPPr>
    <a:lvl1pPr algn="l" rtl="0" fontAlgn="base">
      <a:spcBef>
        <a:spcPct val="0"/>
      </a:spcBef>
      <a:spcAft>
        <a:spcPct val="0"/>
      </a:spcAft>
      <a:defRPr kern="1200">
        <a:solidFill>
          <a:schemeClr val="tx1"/>
        </a:solidFill>
        <a:latin typeface="Sylfaen" pitchFamily="18" charset="0"/>
        <a:ea typeface="ＭＳ Ｐゴシック" panose="020B0600070205080204" pitchFamily="34" charset="-128"/>
        <a:cs typeface="+mn-cs"/>
      </a:defRPr>
    </a:lvl1pPr>
    <a:lvl2pPr marL="457200" algn="l" rtl="0" fontAlgn="base">
      <a:spcBef>
        <a:spcPct val="0"/>
      </a:spcBef>
      <a:spcAft>
        <a:spcPct val="0"/>
      </a:spcAft>
      <a:defRPr kern="1200">
        <a:solidFill>
          <a:schemeClr val="tx1"/>
        </a:solidFill>
        <a:latin typeface="Sylfaen" pitchFamily="18" charset="0"/>
        <a:ea typeface="ＭＳ Ｐゴシック" panose="020B0600070205080204" pitchFamily="34" charset="-128"/>
        <a:cs typeface="+mn-cs"/>
      </a:defRPr>
    </a:lvl2pPr>
    <a:lvl3pPr marL="914400" algn="l" rtl="0" fontAlgn="base">
      <a:spcBef>
        <a:spcPct val="0"/>
      </a:spcBef>
      <a:spcAft>
        <a:spcPct val="0"/>
      </a:spcAft>
      <a:defRPr kern="1200">
        <a:solidFill>
          <a:schemeClr val="tx1"/>
        </a:solidFill>
        <a:latin typeface="Sylfaen" pitchFamily="18" charset="0"/>
        <a:ea typeface="ＭＳ Ｐゴシック" panose="020B0600070205080204" pitchFamily="34" charset="-128"/>
        <a:cs typeface="+mn-cs"/>
      </a:defRPr>
    </a:lvl3pPr>
    <a:lvl4pPr marL="1371600" algn="l" rtl="0" fontAlgn="base">
      <a:spcBef>
        <a:spcPct val="0"/>
      </a:spcBef>
      <a:spcAft>
        <a:spcPct val="0"/>
      </a:spcAft>
      <a:defRPr kern="1200">
        <a:solidFill>
          <a:schemeClr val="tx1"/>
        </a:solidFill>
        <a:latin typeface="Sylfaen" pitchFamily="18" charset="0"/>
        <a:ea typeface="ＭＳ Ｐゴシック" panose="020B0600070205080204" pitchFamily="34" charset="-128"/>
        <a:cs typeface="+mn-cs"/>
      </a:defRPr>
    </a:lvl4pPr>
    <a:lvl5pPr marL="1828800" algn="l" rtl="0" fontAlgn="base">
      <a:spcBef>
        <a:spcPct val="0"/>
      </a:spcBef>
      <a:spcAft>
        <a:spcPct val="0"/>
      </a:spcAft>
      <a:defRPr kern="1200">
        <a:solidFill>
          <a:schemeClr val="tx1"/>
        </a:solidFill>
        <a:latin typeface="Sylfaen" pitchFamily="18"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Sylfaen" pitchFamily="18"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Sylfaen" pitchFamily="18"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Sylfaen" pitchFamily="18"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Sylfaen"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p:cViewPr varScale="1">
        <p:scale>
          <a:sx n="121" d="100"/>
          <a:sy n="121" d="100"/>
        </p:scale>
        <p:origin x="1904"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FA3BACD1-F070-8C45-85D9-75E17FDF23EB}"/>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a typeface="+mn-ea"/>
              </a:defRPr>
            </a:lvl1pPr>
          </a:lstStyle>
          <a:p>
            <a:pPr>
              <a:defRPr/>
            </a:pPr>
            <a:endParaRPr lang="pt-PT"/>
          </a:p>
        </p:txBody>
      </p:sp>
      <p:sp>
        <p:nvSpPr>
          <p:cNvPr id="107523" name="Rectangle 3">
            <a:extLst>
              <a:ext uri="{FF2B5EF4-FFF2-40B4-BE49-F238E27FC236}">
                <a16:creationId xmlns:a16="http://schemas.microsoft.com/office/drawing/2014/main" id="{53448FA0-75B0-EA42-9759-C0E9B17E5814}"/>
              </a:ext>
            </a:extLst>
          </p:cNvPr>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mn-ea"/>
              </a:defRPr>
            </a:lvl1pPr>
          </a:lstStyle>
          <a:p>
            <a:pPr>
              <a:defRPr/>
            </a:pPr>
            <a:endParaRPr lang="pt-PT"/>
          </a:p>
        </p:txBody>
      </p:sp>
      <p:sp>
        <p:nvSpPr>
          <p:cNvPr id="107524" name="Rectangle 4">
            <a:extLst>
              <a:ext uri="{FF2B5EF4-FFF2-40B4-BE49-F238E27FC236}">
                <a16:creationId xmlns:a16="http://schemas.microsoft.com/office/drawing/2014/main" id="{F9EFD784-1DDE-E14F-8B1F-3B9F531AF3AA}"/>
              </a:ext>
            </a:extLst>
          </p:cNvPr>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a typeface="+mn-ea"/>
              </a:defRPr>
            </a:lvl1pPr>
          </a:lstStyle>
          <a:p>
            <a:pPr>
              <a:defRPr/>
            </a:pPr>
            <a:endParaRPr lang="pt-PT"/>
          </a:p>
        </p:txBody>
      </p:sp>
      <p:sp>
        <p:nvSpPr>
          <p:cNvPr id="107525" name="Rectangle 5">
            <a:extLst>
              <a:ext uri="{FF2B5EF4-FFF2-40B4-BE49-F238E27FC236}">
                <a16:creationId xmlns:a16="http://schemas.microsoft.com/office/drawing/2014/main" id="{EE93CD47-7AF9-2345-B013-458ABCEB8CCA}"/>
              </a:ext>
            </a:extLst>
          </p:cNvPr>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525D0D1-EC60-124D-93D1-2B4F0A7E2B46}" type="slidenum">
              <a:rPr lang="pt-PT" altLang="en-US"/>
              <a:pPr/>
              <a:t>‹#›</a:t>
            </a:fld>
            <a:endParaRPr lang="pt-PT"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6EF52DFA-3460-8847-92E2-893BD56BA17E}"/>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a typeface="+mn-ea"/>
              </a:defRPr>
            </a:lvl1pPr>
          </a:lstStyle>
          <a:p>
            <a:pPr>
              <a:defRPr/>
            </a:pPr>
            <a:endParaRPr lang="pt-PT"/>
          </a:p>
        </p:txBody>
      </p:sp>
      <p:sp>
        <p:nvSpPr>
          <p:cNvPr id="23555" name="Rectangle 3">
            <a:extLst>
              <a:ext uri="{FF2B5EF4-FFF2-40B4-BE49-F238E27FC236}">
                <a16:creationId xmlns:a16="http://schemas.microsoft.com/office/drawing/2014/main" id="{9B4C09BD-AE36-1E49-9B40-D74ECFFC9EF9}"/>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mn-ea"/>
              </a:defRPr>
            </a:lvl1pPr>
          </a:lstStyle>
          <a:p>
            <a:pPr>
              <a:defRPr/>
            </a:pPr>
            <a:endParaRPr lang="pt-PT"/>
          </a:p>
        </p:txBody>
      </p:sp>
      <p:sp>
        <p:nvSpPr>
          <p:cNvPr id="14340" name="Rectangle 4">
            <a:extLst>
              <a:ext uri="{FF2B5EF4-FFF2-40B4-BE49-F238E27FC236}">
                <a16:creationId xmlns:a16="http://schemas.microsoft.com/office/drawing/2014/main" id="{9BB4BBBC-1A2B-4947-BF18-2EE29B9F4242}"/>
              </a:ext>
            </a:extLst>
          </p:cNvPr>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7" name="Rectangle 5">
            <a:extLst>
              <a:ext uri="{FF2B5EF4-FFF2-40B4-BE49-F238E27FC236}">
                <a16:creationId xmlns:a16="http://schemas.microsoft.com/office/drawing/2014/main" id="{893B74F2-FEFB-3E4C-9AFD-5A8517BEDF57}"/>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pt-PT" noProof="0"/>
              <a:t>Click to edit Master text styles</a:t>
            </a:r>
          </a:p>
          <a:p>
            <a:pPr lvl="1"/>
            <a:r>
              <a:rPr lang="pt-PT" noProof="0"/>
              <a:t>Second level</a:t>
            </a:r>
          </a:p>
          <a:p>
            <a:pPr lvl="2"/>
            <a:r>
              <a:rPr lang="pt-PT" noProof="0"/>
              <a:t>Third level</a:t>
            </a:r>
          </a:p>
          <a:p>
            <a:pPr lvl="3"/>
            <a:r>
              <a:rPr lang="pt-PT" noProof="0"/>
              <a:t>Fourth level</a:t>
            </a:r>
          </a:p>
          <a:p>
            <a:pPr lvl="4"/>
            <a:r>
              <a:rPr lang="pt-PT" noProof="0"/>
              <a:t>Fifth level</a:t>
            </a:r>
          </a:p>
        </p:txBody>
      </p:sp>
      <p:sp>
        <p:nvSpPr>
          <p:cNvPr id="23558" name="Rectangle 6">
            <a:extLst>
              <a:ext uri="{FF2B5EF4-FFF2-40B4-BE49-F238E27FC236}">
                <a16:creationId xmlns:a16="http://schemas.microsoft.com/office/drawing/2014/main" id="{B51A7239-D769-684A-A9F4-D07423772970}"/>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a typeface="+mn-ea"/>
              </a:defRPr>
            </a:lvl1pPr>
          </a:lstStyle>
          <a:p>
            <a:pPr>
              <a:defRPr/>
            </a:pPr>
            <a:endParaRPr lang="pt-PT"/>
          </a:p>
        </p:txBody>
      </p:sp>
      <p:sp>
        <p:nvSpPr>
          <p:cNvPr id="23559" name="Rectangle 7">
            <a:extLst>
              <a:ext uri="{FF2B5EF4-FFF2-40B4-BE49-F238E27FC236}">
                <a16:creationId xmlns:a16="http://schemas.microsoft.com/office/drawing/2014/main" id="{C77EDC6B-3364-F742-8CB4-8CC33C0FCAFC}"/>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D5F06B9-EEE6-3547-85D4-E64B9D9383E5}" type="slidenum">
              <a:rPr lang="pt-PT" altLang="en-US"/>
              <a:pPr/>
              <a:t>‹#›</a:t>
            </a:fld>
            <a:endParaRPr lang="pt-PT"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Sylfaen" pitchFamily="18" charset="0"/>
        <a:ea typeface="ＭＳ Ｐゴシック"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Sylfaen" pitchFamily="18"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Sylfaen" pitchFamily="18"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Sylfaen" pitchFamily="18"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Sylfaen" pitchFamily="18"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6D1C9BF6-8B32-9D42-BEB2-C7076D1624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fld id="{297884A2-0173-E943-9AE9-461AB5EEAF8C}" type="slidenum">
              <a:rPr lang="pt-PT" altLang="en-US" sz="1200"/>
              <a:pPr eaLnBrk="1" hangingPunct="1"/>
              <a:t>4</a:t>
            </a:fld>
            <a:endParaRPr lang="pt-PT" altLang="en-US" sz="1200"/>
          </a:p>
        </p:txBody>
      </p:sp>
      <p:sp>
        <p:nvSpPr>
          <p:cNvPr id="19459" name="Rectangle 2">
            <a:extLst>
              <a:ext uri="{FF2B5EF4-FFF2-40B4-BE49-F238E27FC236}">
                <a16:creationId xmlns:a16="http://schemas.microsoft.com/office/drawing/2014/main" id="{F636DD8D-9029-F647-90EE-5E5B26DF38FD}"/>
              </a:ext>
            </a:extLst>
          </p:cNvPr>
          <p:cNvSpPr>
            <a:spLocks noRot="1" noChangeArrowheads="1" noTextEdit="1"/>
          </p:cNvSpPr>
          <p:nvPr>
            <p:ph type="sldImg"/>
          </p:nvPr>
        </p:nvSpPr>
        <p:spPr>
          <a:ln/>
        </p:spPr>
      </p:sp>
      <p:sp>
        <p:nvSpPr>
          <p:cNvPr id="19460" name="Rectangle 3">
            <a:extLst>
              <a:ext uri="{FF2B5EF4-FFF2-40B4-BE49-F238E27FC236}">
                <a16:creationId xmlns:a16="http://schemas.microsoft.com/office/drawing/2014/main" id="{6B406178-01B9-1842-85BC-05D9E9D1383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6D1C9BF6-8B32-9D42-BEB2-C7076D1624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fld id="{297884A2-0173-E943-9AE9-461AB5EEAF8C}" type="slidenum">
              <a:rPr lang="pt-PT" altLang="en-US" sz="1200"/>
              <a:pPr eaLnBrk="1" hangingPunct="1"/>
              <a:t>5</a:t>
            </a:fld>
            <a:endParaRPr lang="pt-PT" altLang="en-US" sz="1200"/>
          </a:p>
        </p:txBody>
      </p:sp>
      <p:sp>
        <p:nvSpPr>
          <p:cNvPr id="19459" name="Rectangle 2">
            <a:extLst>
              <a:ext uri="{FF2B5EF4-FFF2-40B4-BE49-F238E27FC236}">
                <a16:creationId xmlns:a16="http://schemas.microsoft.com/office/drawing/2014/main" id="{F636DD8D-9029-F647-90EE-5E5B26DF38FD}"/>
              </a:ext>
            </a:extLst>
          </p:cNvPr>
          <p:cNvSpPr>
            <a:spLocks noRot="1" noChangeArrowheads="1" noTextEdit="1"/>
          </p:cNvSpPr>
          <p:nvPr>
            <p:ph type="sldImg"/>
          </p:nvPr>
        </p:nvSpPr>
        <p:spPr>
          <a:ln/>
        </p:spPr>
      </p:sp>
      <p:sp>
        <p:nvSpPr>
          <p:cNvPr id="19460" name="Rectangle 3">
            <a:extLst>
              <a:ext uri="{FF2B5EF4-FFF2-40B4-BE49-F238E27FC236}">
                <a16:creationId xmlns:a16="http://schemas.microsoft.com/office/drawing/2014/main" id="{6B406178-01B9-1842-85BC-05D9E9D1383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2324139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pt-PT"/>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PT"/>
              <a:t>Click to edit Master subtitle style</a:t>
            </a:r>
            <a:endParaRPr lang="en-US"/>
          </a:p>
        </p:txBody>
      </p:sp>
      <p:sp>
        <p:nvSpPr>
          <p:cNvPr id="4" name="Rectangle 4">
            <a:extLst>
              <a:ext uri="{FF2B5EF4-FFF2-40B4-BE49-F238E27FC236}">
                <a16:creationId xmlns:a16="http://schemas.microsoft.com/office/drawing/2014/main" id="{38E64E13-01D8-BD45-B7F6-82B5A9ABF6F3}"/>
              </a:ext>
            </a:extLst>
          </p:cNvPr>
          <p:cNvSpPr>
            <a:spLocks noGrp="1" noChangeArrowheads="1"/>
          </p:cNvSpPr>
          <p:nvPr>
            <p:ph type="dt" sz="half" idx="10"/>
          </p:nvPr>
        </p:nvSpPr>
        <p:spPr>
          <a:ln/>
        </p:spPr>
        <p:txBody>
          <a:bodyPr/>
          <a:lstStyle>
            <a:lvl1pPr>
              <a:defRPr/>
            </a:lvl1pPr>
          </a:lstStyle>
          <a:p>
            <a:pPr>
              <a:defRPr/>
            </a:pPr>
            <a:endParaRPr lang="pt-PT"/>
          </a:p>
        </p:txBody>
      </p:sp>
      <p:sp>
        <p:nvSpPr>
          <p:cNvPr id="5" name="Rectangle 5">
            <a:extLst>
              <a:ext uri="{FF2B5EF4-FFF2-40B4-BE49-F238E27FC236}">
                <a16:creationId xmlns:a16="http://schemas.microsoft.com/office/drawing/2014/main" id="{EE1E29BF-7E06-394B-94C9-79EA1F0068CE}"/>
              </a:ext>
            </a:extLst>
          </p:cNvPr>
          <p:cNvSpPr>
            <a:spLocks noGrp="1" noChangeArrowheads="1"/>
          </p:cNvSpPr>
          <p:nvPr>
            <p:ph type="ftr" sz="quarter" idx="11"/>
          </p:nvPr>
        </p:nvSpPr>
        <p:spPr>
          <a:ln/>
        </p:spPr>
        <p:txBody>
          <a:bodyPr/>
          <a:lstStyle>
            <a:lvl1pPr>
              <a:defRPr/>
            </a:lvl1pPr>
          </a:lstStyle>
          <a:p>
            <a:pPr>
              <a:defRPr/>
            </a:pPr>
            <a:endParaRPr lang="pt-PT"/>
          </a:p>
        </p:txBody>
      </p:sp>
      <p:sp>
        <p:nvSpPr>
          <p:cNvPr id="6" name="Rectangle 6">
            <a:extLst>
              <a:ext uri="{FF2B5EF4-FFF2-40B4-BE49-F238E27FC236}">
                <a16:creationId xmlns:a16="http://schemas.microsoft.com/office/drawing/2014/main" id="{54A73566-B5A6-5F41-B427-EDEED90C5926}"/>
              </a:ext>
            </a:extLst>
          </p:cNvPr>
          <p:cNvSpPr>
            <a:spLocks noGrp="1" noChangeArrowheads="1"/>
          </p:cNvSpPr>
          <p:nvPr>
            <p:ph type="sldNum" sz="quarter" idx="12"/>
          </p:nvPr>
        </p:nvSpPr>
        <p:spPr>
          <a:ln/>
        </p:spPr>
        <p:txBody>
          <a:bodyPr/>
          <a:lstStyle>
            <a:lvl1pPr>
              <a:defRPr/>
            </a:lvl1pPr>
          </a:lstStyle>
          <a:p>
            <a:fld id="{1813C628-94B0-414D-B176-4713FAED48C4}" type="slidenum">
              <a:rPr lang="pt-PT" altLang="en-US"/>
              <a:pPr/>
              <a:t>‹#›</a:t>
            </a:fld>
            <a:endParaRPr lang="pt-PT" altLang="en-US"/>
          </a:p>
        </p:txBody>
      </p:sp>
    </p:spTree>
    <p:extLst>
      <p:ext uri="{BB962C8B-B14F-4D97-AF65-F5344CB8AC3E}">
        <p14:creationId xmlns:p14="http://schemas.microsoft.com/office/powerpoint/2010/main" val="2113623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endParaRPr lang="en-US"/>
          </a:p>
        </p:txBody>
      </p:sp>
      <p:sp>
        <p:nvSpPr>
          <p:cNvPr id="4" name="Rectangle 4">
            <a:extLst>
              <a:ext uri="{FF2B5EF4-FFF2-40B4-BE49-F238E27FC236}">
                <a16:creationId xmlns:a16="http://schemas.microsoft.com/office/drawing/2014/main" id="{E6D6818A-1247-7D49-B759-B5478724D2EE}"/>
              </a:ext>
            </a:extLst>
          </p:cNvPr>
          <p:cNvSpPr>
            <a:spLocks noGrp="1" noChangeArrowheads="1"/>
          </p:cNvSpPr>
          <p:nvPr>
            <p:ph type="dt" sz="half" idx="10"/>
          </p:nvPr>
        </p:nvSpPr>
        <p:spPr>
          <a:ln/>
        </p:spPr>
        <p:txBody>
          <a:bodyPr/>
          <a:lstStyle>
            <a:lvl1pPr>
              <a:defRPr/>
            </a:lvl1pPr>
          </a:lstStyle>
          <a:p>
            <a:pPr>
              <a:defRPr/>
            </a:pPr>
            <a:endParaRPr lang="pt-PT"/>
          </a:p>
        </p:txBody>
      </p:sp>
      <p:sp>
        <p:nvSpPr>
          <p:cNvPr id="5" name="Rectangle 5">
            <a:extLst>
              <a:ext uri="{FF2B5EF4-FFF2-40B4-BE49-F238E27FC236}">
                <a16:creationId xmlns:a16="http://schemas.microsoft.com/office/drawing/2014/main" id="{ADA64BC3-C84D-3E40-ABE6-215D7D332EDD}"/>
              </a:ext>
            </a:extLst>
          </p:cNvPr>
          <p:cNvSpPr>
            <a:spLocks noGrp="1" noChangeArrowheads="1"/>
          </p:cNvSpPr>
          <p:nvPr>
            <p:ph type="ftr" sz="quarter" idx="11"/>
          </p:nvPr>
        </p:nvSpPr>
        <p:spPr>
          <a:ln/>
        </p:spPr>
        <p:txBody>
          <a:bodyPr/>
          <a:lstStyle>
            <a:lvl1pPr>
              <a:defRPr/>
            </a:lvl1pPr>
          </a:lstStyle>
          <a:p>
            <a:pPr>
              <a:defRPr/>
            </a:pPr>
            <a:endParaRPr lang="pt-PT"/>
          </a:p>
        </p:txBody>
      </p:sp>
      <p:sp>
        <p:nvSpPr>
          <p:cNvPr id="6" name="Rectangle 6">
            <a:extLst>
              <a:ext uri="{FF2B5EF4-FFF2-40B4-BE49-F238E27FC236}">
                <a16:creationId xmlns:a16="http://schemas.microsoft.com/office/drawing/2014/main" id="{189F3DA8-A29A-C747-A192-5308BD86861C}"/>
              </a:ext>
            </a:extLst>
          </p:cNvPr>
          <p:cNvSpPr>
            <a:spLocks noGrp="1" noChangeArrowheads="1"/>
          </p:cNvSpPr>
          <p:nvPr>
            <p:ph type="sldNum" sz="quarter" idx="12"/>
          </p:nvPr>
        </p:nvSpPr>
        <p:spPr>
          <a:ln/>
        </p:spPr>
        <p:txBody>
          <a:bodyPr/>
          <a:lstStyle>
            <a:lvl1pPr>
              <a:defRPr/>
            </a:lvl1pPr>
          </a:lstStyle>
          <a:p>
            <a:fld id="{D2305A84-8F88-8947-89DD-13C15C8B6E89}" type="slidenum">
              <a:rPr lang="pt-PT" altLang="en-US"/>
              <a:pPr/>
              <a:t>‹#›</a:t>
            </a:fld>
            <a:endParaRPr lang="pt-PT" altLang="en-US"/>
          </a:p>
        </p:txBody>
      </p:sp>
    </p:spTree>
    <p:extLst>
      <p:ext uri="{BB962C8B-B14F-4D97-AF65-F5344CB8AC3E}">
        <p14:creationId xmlns:p14="http://schemas.microsoft.com/office/powerpoint/2010/main" val="2155773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pt-PT"/>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endParaRPr lang="en-US"/>
          </a:p>
        </p:txBody>
      </p:sp>
      <p:sp>
        <p:nvSpPr>
          <p:cNvPr id="4" name="Rectangle 4">
            <a:extLst>
              <a:ext uri="{FF2B5EF4-FFF2-40B4-BE49-F238E27FC236}">
                <a16:creationId xmlns:a16="http://schemas.microsoft.com/office/drawing/2014/main" id="{A2978BC7-C2FC-4C40-8E06-FEC9EC106EE7}"/>
              </a:ext>
            </a:extLst>
          </p:cNvPr>
          <p:cNvSpPr>
            <a:spLocks noGrp="1" noChangeArrowheads="1"/>
          </p:cNvSpPr>
          <p:nvPr>
            <p:ph type="dt" sz="half" idx="10"/>
          </p:nvPr>
        </p:nvSpPr>
        <p:spPr>
          <a:ln/>
        </p:spPr>
        <p:txBody>
          <a:bodyPr/>
          <a:lstStyle>
            <a:lvl1pPr>
              <a:defRPr/>
            </a:lvl1pPr>
          </a:lstStyle>
          <a:p>
            <a:pPr>
              <a:defRPr/>
            </a:pPr>
            <a:endParaRPr lang="pt-PT"/>
          </a:p>
        </p:txBody>
      </p:sp>
      <p:sp>
        <p:nvSpPr>
          <p:cNvPr id="5" name="Rectangle 5">
            <a:extLst>
              <a:ext uri="{FF2B5EF4-FFF2-40B4-BE49-F238E27FC236}">
                <a16:creationId xmlns:a16="http://schemas.microsoft.com/office/drawing/2014/main" id="{6A3F8294-B182-DA49-89D3-70518D568DE1}"/>
              </a:ext>
            </a:extLst>
          </p:cNvPr>
          <p:cNvSpPr>
            <a:spLocks noGrp="1" noChangeArrowheads="1"/>
          </p:cNvSpPr>
          <p:nvPr>
            <p:ph type="ftr" sz="quarter" idx="11"/>
          </p:nvPr>
        </p:nvSpPr>
        <p:spPr>
          <a:ln/>
        </p:spPr>
        <p:txBody>
          <a:bodyPr/>
          <a:lstStyle>
            <a:lvl1pPr>
              <a:defRPr/>
            </a:lvl1pPr>
          </a:lstStyle>
          <a:p>
            <a:pPr>
              <a:defRPr/>
            </a:pPr>
            <a:endParaRPr lang="pt-PT"/>
          </a:p>
        </p:txBody>
      </p:sp>
      <p:sp>
        <p:nvSpPr>
          <p:cNvPr id="6" name="Rectangle 6">
            <a:extLst>
              <a:ext uri="{FF2B5EF4-FFF2-40B4-BE49-F238E27FC236}">
                <a16:creationId xmlns:a16="http://schemas.microsoft.com/office/drawing/2014/main" id="{12185596-CFB2-2B41-A689-7AC13EE7B056}"/>
              </a:ext>
            </a:extLst>
          </p:cNvPr>
          <p:cNvSpPr>
            <a:spLocks noGrp="1" noChangeArrowheads="1"/>
          </p:cNvSpPr>
          <p:nvPr>
            <p:ph type="sldNum" sz="quarter" idx="12"/>
          </p:nvPr>
        </p:nvSpPr>
        <p:spPr>
          <a:ln/>
        </p:spPr>
        <p:txBody>
          <a:bodyPr/>
          <a:lstStyle>
            <a:lvl1pPr>
              <a:defRPr/>
            </a:lvl1pPr>
          </a:lstStyle>
          <a:p>
            <a:fld id="{6385A7A2-30F6-E542-B700-01EAE4D0A44D}" type="slidenum">
              <a:rPr lang="pt-PT" altLang="en-US"/>
              <a:pPr/>
              <a:t>‹#›</a:t>
            </a:fld>
            <a:endParaRPr lang="pt-PT" altLang="en-US"/>
          </a:p>
        </p:txBody>
      </p:sp>
    </p:spTree>
    <p:extLst>
      <p:ext uri="{BB962C8B-B14F-4D97-AF65-F5344CB8AC3E}">
        <p14:creationId xmlns:p14="http://schemas.microsoft.com/office/powerpoint/2010/main" val="1897756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Click to edit Master title style</a:t>
            </a:r>
            <a:endParaRPr lang="en-US"/>
          </a:p>
        </p:txBody>
      </p:sp>
      <p:sp>
        <p:nvSpPr>
          <p:cNvPr id="3" name="Content Placeholder 2"/>
          <p:cNvSpPr>
            <a:spLocks noGrp="1"/>
          </p:cNvSpPr>
          <p:nvPr>
            <p:ph idx="1"/>
          </p:nvPr>
        </p:nvSpPr>
        <p:spPr/>
        <p:txBody>
          <a:bodyPr/>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endParaRPr lang="en-US"/>
          </a:p>
        </p:txBody>
      </p:sp>
      <p:sp>
        <p:nvSpPr>
          <p:cNvPr id="4" name="Rectangle 4">
            <a:extLst>
              <a:ext uri="{FF2B5EF4-FFF2-40B4-BE49-F238E27FC236}">
                <a16:creationId xmlns:a16="http://schemas.microsoft.com/office/drawing/2014/main" id="{BDE1F156-FEF7-DB4A-A2A0-323B652D01FC}"/>
              </a:ext>
            </a:extLst>
          </p:cNvPr>
          <p:cNvSpPr>
            <a:spLocks noGrp="1" noChangeArrowheads="1"/>
          </p:cNvSpPr>
          <p:nvPr>
            <p:ph type="dt" sz="half" idx="10"/>
          </p:nvPr>
        </p:nvSpPr>
        <p:spPr>
          <a:ln/>
        </p:spPr>
        <p:txBody>
          <a:bodyPr/>
          <a:lstStyle>
            <a:lvl1pPr>
              <a:defRPr/>
            </a:lvl1pPr>
          </a:lstStyle>
          <a:p>
            <a:pPr>
              <a:defRPr/>
            </a:pPr>
            <a:endParaRPr lang="pt-PT"/>
          </a:p>
        </p:txBody>
      </p:sp>
      <p:sp>
        <p:nvSpPr>
          <p:cNvPr id="5" name="Rectangle 5">
            <a:extLst>
              <a:ext uri="{FF2B5EF4-FFF2-40B4-BE49-F238E27FC236}">
                <a16:creationId xmlns:a16="http://schemas.microsoft.com/office/drawing/2014/main" id="{A758FA48-530C-C541-8402-C914A45FDB6A}"/>
              </a:ext>
            </a:extLst>
          </p:cNvPr>
          <p:cNvSpPr>
            <a:spLocks noGrp="1" noChangeArrowheads="1"/>
          </p:cNvSpPr>
          <p:nvPr>
            <p:ph type="ftr" sz="quarter" idx="11"/>
          </p:nvPr>
        </p:nvSpPr>
        <p:spPr>
          <a:ln/>
        </p:spPr>
        <p:txBody>
          <a:bodyPr/>
          <a:lstStyle>
            <a:lvl1pPr>
              <a:defRPr/>
            </a:lvl1pPr>
          </a:lstStyle>
          <a:p>
            <a:pPr>
              <a:defRPr/>
            </a:pPr>
            <a:endParaRPr lang="pt-PT"/>
          </a:p>
        </p:txBody>
      </p:sp>
      <p:sp>
        <p:nvSpPr>
          <p:cNvPr id="6" name="Rectangle 6">
            <a:extLst>
              <a:ext uri="{FF2B5EF4-FFF2-40B4-BE49-F238E27FC236}">
                <a16:creationId xmlns:a16="http://schemas.microsoft.com/office/drawing/2014/main" id="{C6A424F3-E8F7-864A-9B58-D54B9AC1D728}"/>
              </a:ext>
            </a:extLst>
          </p:cNvPr>
          <p:cNvSpPr>
            <a:spLocks noGrp="1" noChangeArrowheads="1"/>
          </p:cNvSpPr>
          <p:nvPr>
            <p:ph type="sldNum" sz="quarter" idx="12"/>
          </p:nvPr>
        </p:nvSpPr>
        <p:spPr>
          <a:ln/>
        </p:spPr>
        <p:txBody>
          <a:bodyPr/>
          <a:lstStyle>
            <a:lvl1pPr>
              <a:defRPr/>
            </a:lvl1pPr>
          </a:lstStyle>
          <a:p>
            <a:fld id="{42812065-DA9D-CB48-B7D8-F7EB8B06E1E5}" type="slidenum">
              <a:rPr lang="pt-PT" altLang="en-US"/>
              <a:pPr/>
              <a:t>‹#›</a:t>
            </a:fld>
            <a:endParaRPr lang="pt-PT" altLang="en-US"/>
          </a:p>
        </p:txBody>
      </p:sp>
    </p:spTree>
    <p:extLst>
      <p:ext uri="{BB962C8B-B14F-4D97-AF65-F5344CB8AC3E}">
        <p14:creationId xmlns:p14="http://schemas.microsoft.com/office/powerpoint/2010/main" val="389832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pt-PT"/>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PT"/>
              <a:t>Click to edit Master text styles</a:t>
            </a:r>
          </a:p>
        </p:txBody>
      </p:sp>
      <p:sp>
        <p:nvSpPr>
          <p:cNvPr id="4" name="Rectangle 4">
            <a:extLst>
              <a:ext uri="{FF2B5EF4-FFF2-40B4-BE49-F238E27FC236}">
                <a16:creationId xmlns:a16="http://schemas.microsoft.com/office/drawing/2014/main" id="{D41A1F0C-396A-024C-8DC4-26933855E00F}"/>
              </a:ext>
            </a:extLst>
          </p:cNvPr>
          <p:cNvSpPr>
            <a:spLocks noGrp="1" noChangeArrowheads="1"/>
          </p:cNvSpPr>
          <p:nvPr>
            <p:ph type="dt" sz="half" idx="10"/>
          </p:nvPr>
        </p:nvSpPr>
        <p:spPr>
          <a:ln/>
        </p:spPr>
        <p:txBody>
          <a:bodyPr/>
          <a:lstStyle>
            <a:lvl1pPr>
              <a:defRPr/>
            </a:lvl1pPr>
          </a:lstStyle>
          <a:p>
            <a:pPr>
              <a:defRPr/>
            </a:pPr>
            <a:endParaRPr lang="pt-PT"/>
          </a:p>
        </p:txBody>
      </p:sp>
      <p:sp>
        <p:nvSpPr>
          <p:cNvPr id="5" name="Rectangle 5">
            <a:extLst>
              <a:ext uri="{FF2B5EF4-FFF2-40B4-BE49-F238E27FC236}">
                <a16:creationId xmlns:a16="http://schemas.microsoft.com/office/drawing/2014/main" id="{DA4C86D6-221E-5246-8AE0-52505EE28A48}"/>
              </a:ext>
            </a:extLst>
          </p:cNvPr>
          <p:cNvSpPr>
            <a:spLocks noGrp="1" noChangeArrowheads="1"/>
          </p:cNvSpPr>
          <p:nvPr>
            <p:ph type="ftr" sz="quarter" idx="11"/>
          </p:nvPr>
        </p:nvSpPr>
        <p:spPr>
          <a:ln/>
        </p:spPr>
        <p:txBody>
          <a:bodyPr/>
          <a:lstStyle>
            <a:lvl1pPr>
              <a:defRPr/>
            </a:lvl1pPr>
          </a:lstStyle>
          <a:p>
            <a:pPr>
              <a:defRPr/>
            </a:pPr>
            <a:endParaRPr lang="pt-PT"/>
          </a:p>
        </p:txBody>
      </p:sp>
      <p:sp>
        <p:nvSpPr>
          <p:cNvPr id="6" name="Rectangle 6">
            <a:extLst>
              <a:ext uri="{FF2B5EF4-FFF2-40B4-BE49-F238E27FC236}">
                <a16:creationId xmlns:a16="http://schemas.microsoft.com/office/drawing/2014/main" id="{598F00E3-892C-8347-8C32-495272091B5F}"/>
              </a:ext>
            </a:extLst>
          </p:cNvPr>
          <p:cNvSpPr>
            <a:spLocks noGrp="1" noChangeArrowheads="1"/>
          </p:cNvSpPr>
          <p:nvPr>
            <p:ph type="sldNum" sz="quarter" idx="12"/>
          </p:nvPr>
        </p:nvSpPr>
        <p:spPr>
          <a:ln/>
        </p:spPr>
        <p:txBody>
          <a:bodyPr/>
          <a:lstStyle>
            <a:lvl1pPr>
              <a:defRPr/>
            </a:lvl1pPr>
          </a:lstStyle>
          <a:p>
            <a:fld id="{7F2AECF1-6696-434C-B4CC-7543E00A5B39}" type="slidenum">
              <a:rPr lang="pt-PT" altLang="en-US"/>
              <a:pPr/>
              <a:t>‹#›</a:t>
            </a:fld>
            <a:endParaRPr lang="pt-PT" altLang="en-US"/>
          </a:p>
        </p:txBody>
      </p:sp>
    </p:spTree>
    <p:extLst>
      <p:ext uri="{BB962C8B-B14F-4D97-AF65-F5344CB8AC3E}">
        <p14:creationId xmlns:p14="http://schemas.microsoft.com/office/powerpoint/2010/main" val="1463586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endParaRPr lang="en-US"/>
          </a:p>
        </p:txBody>
      </p:sp>
      <p:sp>
        <p:nvSpPr>
          <p:cNvPr id="5" name="Rectangle 4">
            <a:extLst>
              <a:ext uri="{FF2B5EF4-FFF2-40B4-BE49-F238E27FC236}">
                <a16:creationId xmlns:a16="http://schemas.microsoft.com/office/drawing/2014/main" id="{C9D21BFD-8649-2B44-85A7-F132E23BBDCB}"/>
              </a:ext>
            </a:extLst>
          </p:cNvPr>
          <p:cNvSpPr>
            <a:spLocks noGrp="1" noChangeArrowheads="1"/>
          </p:cNvSpPr>
          <p:nvPr>
            <p:ph type="dt" sz="half" idx="10"/>
          </p:nvPr>
        </p:nvSpPr>
        <p:spPr>
          <a:ln/>
        </p:spPr>
        <p:txBody>
          <a:bodyPr/>
          <a:lstStyle>
            <a:lvl1pPr>
              <a:defRPr/>
            </a:lvl1pPr>
          </a:lstStyle>
          <a:p>
            <a:pPr>
              <a:defRPr/>
            </a:pPr>
            <a:endParaRPr lang="pt-PT"/>
          </a:p>
        </p:txBody>
      </p:sp>
      <p:sp>
        <p:nvSpPr>
          <p:cNvPr id="6" name="Rectangle 5">
            <a:extLst>
              <a:ext uri="{FF2B5EF4-FFF2-40B4-BE49-F238E27FC236}">
                <a16:creationId xmlns:a16="http://schemas.microsoft.com/office/drawing/2014/main" id="{73EFA880-0817-F34E-A910-67A09604527D}"/>
              </a:ext>
            </a:extLst>
          </p:cNvPr>
          <p:cNvSpPr>
            <a:spLocks noGrp="1" noChangeArrowheads="1"/>
          </p:cNvSpPr>
          <p:nvPr>
            <p:ph type="ftr" sz="quarter" idx="11"/>
          </p:nvPr>
        </p:nvSpPr>
        <p:spPr>
          <a:ln/>
        </p:spPr>
        <p:txBody>
          <a:bodyPr/>
          <a:lstStyle>
            <a:lvl1pPr>
              <a:defRPr/>
            </a:lvl1pPr>
          </a:lstStyle>
          <a:p>
            <a:pPr>
              <a:defRPr/>
            </a:pPr>
            <a:endParaRPr lang="pt-PT"/>
          </a:p>
        </p:txBody>
      </p:sp>
      <p:sp>
        <p:nvSpPr>
          <p:cNvPr id="7" name="Rectangle 6">
            <a:extLst>
              <a:ext uri="{FF2B5EF4-FFF2-40B4-BE49-F238E27FC236}">
                <a16:creationId xmlns:a16="http://schemas.microsoft.com/office/drawing/2014/main" id="{17983A9A-06B5-164A-97F5-39DA874BB4A2}"/>
              </a:ext>
            </a:extLst>
          </p:cNvPr>
          <p:cNvSpPr>
            <a:spLocks noGrp="1" noChangeArrowheads="1"/>
          </p:cNvSpPr>
          <p:nvPr>
            <p:ph type="sldNum" sz="quarter" idx="12"/>
          </p:nvPr>
        </p:nvSpPr>
        <p:spPr>
          <a:ln/>
        </p:spPr>
        <p:txBody>
          <a:bodyPr/>
          <a:lstStyle>
            <a:lvl1pPr>
              <a:defRPr/>
            </a:lvl1pPr>
          </a:lstStyle>
          <a:p>
            <a:fld id="{96E1D9F8-1F1C-7942-ACAD-77C4AC3360AF}" type="slidenum">
              <a:rPr lang="pt-PT" altLang="en-US"/>
              <a:pPr/>
              <a:t>‹#›</a:t>
            </a:fld>
            <a:endParaRPr lang="pt-PT" altLang="en-US"/>
          </a:p>
        </p:txBody>
      </p:sp>
    </p:spTree>
    <p:extLst>
      <p:ext uri="{BB962C8B-B14F-4D97-AF65-F5344CB8AC3E}">
        <p14:creationId xmlns:p14="http://schemas.microsoft.com/office/powerpoint/2010/main" val="354322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PT"/>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endParaRPr lang="en-US"/>
          </a:p>
        </p:txBody>
      </p:sp>
      <p:sp>
        <p:nvSpPr>
          <p:cNvPr id="7" name="Rectangle 4">
            <a:extLst>
              <a:ext uri="{FF2B5EF4-FFF2-40B4-BE49-F238E27FC236}">
                <a16:creationId xmlns:a16="http://schemas.microsoft.com/office/drawing/2014/main" id="{533B4CF1-35D6-0F49-B4E4-A7BC1EB46C6E}"/>
              </a:ext>
            </a:extLst>
          </p:cNvPr>
          <p:cNvSpPr>
            <a:spLocks noGrp="1" noChangeArrowheads="1"/>
          </p:cNvSpPr>
          <p:nvPr>
            <p:ph type="dt" sz="half" idx="10"/>
          </p:nvPr>
        </p:nvSpPr>
        <p:spPr>
          <a:ln/>
        </p:spPr>
        <p:txBody>
          <a:bodyPr/>
          <a:lstStyle>
            <a:lvl1pPr>
              <a:defRPr/>
            </a:lvl1pPr>
          </a:lstStyle>
          <a:p>
            <a:pPr>
              <a:defRPr/>
            </a:pPr>
            <a:endParaRPr lang="pt-PT"/>
          </a:p>
        </p:txBody>
      </p:sp>
      <p:sp>
        <p:nvSpPr>
          <p:cNvPr id="8" name="Rectangle 5">
            <a:extLst>
              <a:ext uri="{FF2B5EF4-FFF2-40B4-BE49-F238E27FC236}">
                <a16:creationId xmlns:a16="http://schemas.microsoft.com/office/drawing/2014/main" id="{A4E8E493-5646-7546-8C5C-90E4B0EFDB28}"/>
              </a:ext>
            </a:extLst>
          </p:cNvPr>
          <p:cNvSpPr>
            <a:spLocks noGrp="1" noChangeArrowheads="1"/>
          </p:cNvSpPr>
          <p:nvPr>
            <p:ph type="ftr" sz="quarter" idx="11"/>
          </p:nvPr>
        </p:nvSpPr>
        <p:spPr>
          <a:ln/>
        </p:spPr>
        <p:txBody>
          <a:bodyPr/>
          <a:lstStyle>
            <a:lvl1pPr>
              <a:defRPr/>
            </a:lvl1pPr>
          </a:lstStyle>
          <a:p>
            <a:pPr>
              <a:defRPr/>
            </a:pPr>
            <a:endParaRPr lang="pt-PT"/>
          </a:p>
        </p:txBody>
      </p:sp>
      <p:sp>
        <p:nvSpPr>
          <p:cNvPr id="9" name="Rectangle 6">
            <a:extLst>
              <a:ext uri="{FF2B5EF4-FFF2-40B4-BE49-F238E27FC236}">
                <a16:creationId xmlns:a16="http://schemas.microsoft.com/office/drawing/2014/main" id="{2D6B3850-F672-C647-8D62-22DFFCF76F18}"/>
              </a:ext>
            </a:extLst>
          </p:cNvPr>
          <p:cNvSpPr>
            <a:spLocks noGrp="1" noChangeArrowheads="1"/>
          </p:cNvSpPr>
          <p:nvPr>
            <p:ph type="sldNum" sz="quarter" idx="12"/>
          </p:nvPr>
        </p:nvSpPr>
        <p:spPr>
          <a:ln/>
        </p:spPr>
        <p:txBody>
          <a:bodyPr/>
          <a:lstStyle>
            <a:lvl1pPr>
              <a:defRPr/>
            </a:lvl1pPr>
          </a:lstStyle>
          <a:p>
            <a:fld id="{34FEC473-BDC4-E949-8841-4B153CE6A90A}" type="slidenum">
              <a:rPr lang="pt-PT" altLang="en-US"/>
              <a:pPr/>
              <a:t>‹#›</a:t>
            </a:fld>
            <a:endParaRPr lang="pt-PT" altLang="en-US"/>
          </a:p>
        </p:txBody>
      </p:sp>
    </p:spTree>
    <p:extLst>
      <p:ext uri="{BB962C8B-B14F-4D97-AF65-F5344CB8AC3E}">
        <p14:creationId xmlns:p14="http://schemas.microsoft.com/office/powerpoint/2010/main" val="3826182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Click to edit Master title style</a:t>
            </a:r>
            <a:endParaRPr lang="en-US"/>
          </a:p>
        </p:txBody>
      </p:sp>
      <p:sp>
        <p:nvSpPr>
          <p:cNvPr id="3" name="Rectangle 4">
            <a:extLst>
              <a:ext uri="{FF2B5EF4-FFF2-40B4-BE49-F238E27FC236}">
                <a16:creationId xmlns:a16="http://schemas.microsoft.com/office/drawing/2014/main" id="{C928EC2C-8214-574D-A904-3C155D452FA2}"/>
              </a:ext>
            </a:extLst>
          </p:cNvPr>
          <p:cNvSpPr>
            <a:spLocks noGrp="1" noChangeArrowheads="1"/>
          </p:cNvSpPr>
          <p:nvPr>
            <p:ph type="dt" sz="half" idx="10"/>
          </p:nvPr>
        </p:nvSpPr>
        <p:spPr>
          <a:ln/>
        </p:spPr>
        <p:txBody>
          <a:bodyPr/>
          <a:lstStyle>
            <a:lvl1pPr>
              <a:defRPr/>
            </a:lvl1pPr>
          </a:lstStyle>
          <a:p>
            <a:pPr>
              <a:defRPr/>
            </a:pPr>
            <a:endParaRPr lang="pt-PT"/>
          </a:p>
        </p:txBody>
      </p:sp>
      <p:sp>
        <p:nvSpPr>
          <p:cNvPr id="4" name="Rectangle 5">
            <a:extLst>
              <a:ext uri="{FF2B5EF4-FFF2-40B4-BE49-F238E27FC236}">
                <a16:creationId xmlns:a16="http://schemas.microsoft.com/office/drawing/2014/main" id="{33732BE6-1510-2941-84A7-394E26797DA5}"/>
              </a:ext>
            </a:extLst>
          </p:cNvPr>
          <p:cNvSpPr>
            <a:spLocks noGrp="1" noChangeArrowheads="1"/>
          </p:cNvSpPr>
          <p:nvPr>
            <p:ph type="ftr" sz="quarter" idx="11"/>
          </p:nvPr>
        </p:nvSpPr>
        <p:spPr>
          <a:ln/>
        </p:spPr>
        <p:txBody>
          <a:bodyPr/>
          <a:lstStyle>
            <a:lvl1pPr>
              <a:defRPr/>
            </a:lvl1pPr>
          </a:lstStyle>
          <a:p>
            <a:pPr>
              <a:defRPr/>
            </a:pPr>
            <a:endParaRPr lang="pt-PT"/>
          </a:p>
        </p:txBody>
      </p:sp>
      <p:sp>
        <p:nvSpPr>
          <p:cNvPr id="5" name="Rectangle 6">
            <a:extLst>
              <a:ext uri="{FF2B5EF4-FFF2-40B4-BE49-F238E27FC236}">
                <a16:creationId xmlns:a16="http://schemas.microsoft.com/office/drawing/2014/main" id="{29256B52-7C13-234A-8C5F-313EFC4B7C73}"/>
              </a:ext>
            </a:extLst>
          </p:cNvPr>
          <p:cNvSpPr>
            <a:spLocks noGrp="1" noChangeArrowheads="1"/>
          </p:cNvSpPr>
          <p:nvPr>
            <p:ph type="sldNum" sz="quarter" idx="12"/>
          </p:nvPr>
        </p:nvSpPr>
        <p:spPr>
          <a:ln/>
        </p:spPr>
        <p:txBody>
          <a:bodyPr/>
          <a:lstStyle>
            <a:lvl1pPr>
              <a:defRPr/>
            </a:lvl1pPr>
          </a:lstStyle>
          <a:p>
            <a:fld id="{1068EAB6-C7E0-3945-8C13-A23236E27BDB}" type="slidenum">
              <a:rPr lang="pt-PT" altLang="en-US"/>
              <a:pPr/>
              <a:t>‹#›</a:t>
            </a:fld>
            <a:endParaRPr lang="pt-PT" altLang="en-US"/>
          </a:p>
        </p:txBody>
      </p:sp>
    </p:spTree>
    <p:extLst>
      <p:ext uri="{BB962C8B-B14F-4D97-AF65-F5344CB8AC3E}">
        <p14:creationId xmlns:p14="http://schemas.microsoft.com/office/powerpoint/2010/main" val="3413122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8B0E9095-1F10-0E45-AA69-EB7ED762BD0E}"/>
              </a:ext>
            </a:extLst>
          </p:cNvPr>
          <p:cNvSpPr>
            <a:spLocks noGrp="1" noChangeArrowheads="1"/>
          </p:cNvSpPr>
          <p:nvPr>
            <p:ph type="dt" sz="half" idx="10"/>
          </p:nvPr>
        </p:nvSpPr>
        <p:spPr>
          <a:ln/>
        </p:spPr>
        <p:txBody>
          <a:bodyPr/>
          <a:lstStyle>
            <a:lvl1pPr>
              <a:defRPr/>
            </a:lvl1pPr>
          </a:lstStyle>
          <a:p>
            <a:pPr>
              <a:defRPr/>
            </a:pPr>
            <a:endParaRPr lang="pt-PT"/>
          </a:p>
        </p:txBody>
      </p:sp>
      <p:sp>
        <p:nvSpPr>
          <p:cNvPr id="3" name="Rectangle 5">
            <a:extLst>
              <a:ext uri="{FF2B5EF4-FFF2-40B4-BE49-F238E27FC236}">
                <a16:creationId xmlns:a16="http://schemas.microsoft.com/office/drawing/2014/main" id="{F66872A1-6B11-5445-BB7E-34852A6427A8}"/>
              </a:ext>
            </a:extLst>
          </p:cNvPr>
          <p:cNvSpPr>
            <a:spLocks noGrp="1" noChangeArrowheads="1"/>
          </p:cNvSpPr>
          <p:nvPr>
            <p:ph type="ftr" sz="quarter" idx="11"/>
          </p:nvPr>
        </p:nvSpPr>
        <p:spPr>
          <a:ln/>
        </p:spPr>
        <p:txBody>
          <a:bodyPr/>
          <a:lstStyle>
            <a:lvl1pPr>
              <a:defRPr/>
            </a:lvl1pPr>
          </a:lstStyle>
          <a:p>
            <a:pPr>
              <a:defRPr/>
            </a:pPr>
            <a:endParaRPr lang="pt-PT"/>
          </a:p>
        </p:txBody>
      </p:sp>
      <p:sp>
        <p:nvSpPr>
          <p:cNvPr id="4" name="Rectangle 6">
            <a:extLst>
              <a:ext uri="{FF2B5EF4-FFF2-40B4-BE49-F238E27FC236}">
                <a16:creationId xmlns:a16="http://schemas.microsoft.com/office/drawing/2014/main" id="{70AB1374-17F4-6F4F-A5FF-F0361620EE21}"/>
              </a:ext>
            </a:extLst>
          </p:cNvPr>
          <p:cNvSpPr>
            <a:spLocks noGrp="1" noChangeArrowheads="1"/>
          </p:cNvSpPr>
          <p:nvPr>
            <p:ph type="sldNum" sz="quarter" idx="12"/>
          </p:nvPr>
        </p:nvSpPr>
        <p:spPr>
          <a:ln/>
        </p:spPr>
        <p:txBody>
          <a:bodyPr/>
          <a:lstStyle>
            <a:lvl1pPr>
              <a:defRPr/>
            </a:lvl1pPr>
          </a:lstStyle>
          <a:p>
            <a:fld id="{EED030FF-A8C4-5E4A-89C2-23D19C892872}" type="slidenum">
              <a:rPr lang="pt-PT" altLang="en-US"/>
              <a:pPr/>
              <a:t>‹#›</a:t>
            </a:fld>
            <a:endParaRPr lang="pt-PT" altLang="en-US"/>
          </a:p>
        </p:txBody>
      </p:sp>
    </p:spTree>
    <p:extLst>
      <p:ext uri="{BB962C8B-B14F-4D97-AF65-F5344CB8AC3E}">
        <p14:creationId xmlns:p14="http://schemas.microsoft.com/office/powerpoint/2010/main" val="408423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pt-PT"/>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a:t>Click to edit Master text styles</a:t>
            </a:r>
          </a:p>
        </p:txBody>
      </p:sp>
      <p:sp>
        <p:nvSpPr>
          <p:cNvPr id="5" name="Rectangle 4">
            <a:extLst>
              <a:ext uri="{FF2B5EF4-FFF2-40B4-BE49-F238E27FC236}">
                <a16:creationId xmlns:a16="http://schemas.microsoft.com/office/drawing/2014/main" id="{C76348E5-3CC1-1842-952F-D225D283A103}"/>
              </a:ext>
            </a:extLst>
          </p:cNvPr>
          <p:cNvSpPr>
            <a:spLocks noGrp="1" noChangeArrowheads="1"/>
          </p:cNvSpPr>
          <p:nvPr>
            <p:ph type="dt" sz="half" idx="10"/>
          </p:nvPr>
        </p:nvSpPr>
        <p:spPr>
          <a:ln/>
        </p:spPr>
        <p:txBody>
          <a:bodyPr/>
          <a:lstStyle>
            <a:lvl1pPr>
              <a:defRPr/>
            </a:lvl1pPr>
          </a:lstStyle>
          <a:p>
            <a:pPr>
              <a:defRPr/>
            </a:pPr>
            <a:endParaRPr lang="pt-PT"/>
          </a:p>
        </p:txBody>
      </p:sp>
      <p:sp>
        <p:nvSpPr>
          <p:cNvPr id="6" name="Rectangle 5">
            <a:extLst>
              <a:ext uri="{FF2B5EF4-FFF2-40B4-BE49-F238E27FC236}">
                <a16:creationId xmlns:a16="http://schemas.microsoft.com/office/drawing/2014/main" id="{A1F8DDD8-B256-174E-BF2E-4A1DE7B3756B}"/>
              </a:ext>
            </a:extLst>
          </p:cNvPr>
          <p:cNvSpPr>
            <a:spLocks noGrp="1" noChangeArrowheads="1"/>
          </p:cNvSpPr>
          <p:nvPr>
            <p:ph type="ftr" sz="quarter" idx="11"/>
          </p:nvPr>
        </p:nvSpPr>
        <p:spPr>
          <a:ln/>
        </p:spPr>
        <p:txBody>
          <a:bodyPr/>
          <a:lstStyle>
            <a:lvl1pPr>
              <a:defRPr/>
            </a:lvl1pPr>
          </a:lstStyle>
          <a:p>
            <a:pPr>
              <a:defRPr/>
            </a:pPr>
            <a:endParaRPr lang="pt-PT"/>
          </a:p>
        </p:txBody>
      </p:sp>
      <p:sp>
        <p:nvSpPr>
          <p:cNvPr id="7" name="Rectangle 6">
            <a:extLst>
              <a:ext uri="{FF2B5EF4-FFF2-40B4-BE49-F238E27FC236}">
                <a16:creationId xmlns:a16="http://schemas.microsoft.com/office/drawing/2014/main" id="{A2A1AEDD-60A4-3C4D-BA4A-E036003780CA}"/>
              </a:ext>
            </a:extLst>
          </p:cNvPr>
          <p:cNvSpPr>
            <a:spLocks noGrp="1" noChangeArrowheads="1"/>
          </p:cNvSpPr>
          <p:nvPr>
            <p:ph type="sldNum" sz="quarter" idx="12"/>
          </p:nvPr>
        </p:nvSpPr>
        <p:spPr>
          <a:ln/>
        </p:spPr>
        <p:txBody>
          <a:bodyPr/>
          <a:lstStyle>
            <a:lvl1pPr>
              <a:defRPr/>
            </a:lvl1pPr>
          </a:lstStyle>
          <a:p>
            <a:fld id="{D75A2B97-0C26-134D-8C18-327CE21A130D}" type="slidenum">
              <a:rPr lang="pt-PT" altLang="en-US"/>
              <a:pPr/>
              <a:t>‹#›</a:t>
            </a:fld>
            <a:endParaRPr lang="pt-PT" altLang="en-US"/>
          </a:p>
        </p:txBody>
      </p:sp>
    </p:spTree>
    <p:extLst>
      <p:ext uri="{BB962C8B-B14F-4D97-AF65-F5344CB8AC3E}">
        <p14:creationId xmlns:p14="http://schemas.microsoft.com/office/powerpoint/2010/main" val="2514636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pt-PT"/>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a:t>Click to edit Master text styles</a:t>
            </a:r>
          </a:p>
        </p:txBody>
      </p:sp>
      <p:sp>
        <p:nvSpPr>
          <p:cNvPr id="5" name="Rectangle 4">
            <a:extLst>
              <a:ext uri="{FF2B5EF4-FFF2-40B4-BE49-F238E27FC236}">
                <a16:creationId xmlns:a16="http://schemas.microsoft.com/office/drawing/2014/main" id="{5F3FD35C-9B01-3F45-AA6B-34D66BCE7F50}"/>
              </a:ext>
            </a:extLst>
          </p:cNvPr>
          <p:cNvSpPr>
            <a:spLocks noGrp="1" noChangeArrowheads="1"/>
          </p:cNvSpPr>
          <p:nvPr>
            <p:ph type="dt" sz="half" idx="10"/>
          </p:nvPr>
        </p:nvSpPr>
        <p:spPr>
          <a:ln/>
        </p:spPr>
        <p:txBody>
          <a:bodyPr/>
          <a:lstStyle>
            <a:lvl1pPr>
              <a:defRPr/>
            </a:lvl1pPr>
          </a:lstStyle>
          <a:p>
            <a:pPr>
              <a:defRPr/>
            </a:pPr>
            <a:endParaRPr lang="pt-PT"/>
          </a:p>
        </p:txBody>
      </p:sp>
      <p:sp>
        <p:nvSpPr>
          <p:cNvPr id="6" name="Rectangle 5">
            <a:extLst>
              <a:ext uri="{FF2B5EF4-FFF2-40B4-BE49-F238E27FC236}">
                <a16:creationId xmlns:a16="http://schemas.microsoft.com/office/drawing/2014/main" id="{93DD3EFD-6887-3A4E-931C-A9D81D31FDD5}"/>
              </a:ext>
            </a:extLst>
          </p:cNvPr>
          <p:cNvSpPr>
            <a:spLocks noGrp="1" noChangeArrowheads="1"/>
          </p:cNvSpPr>
          <p:nvPr>
            <p:ph type="ftr" sz="quarter" idx="11"/>
          </p:nvPr>
        </p:nvSpPr>
        <p:spPr>
          <a:ln/>
        </p:spPr>
        <p:txBody>
          <a:bodyPr/>
          <a:lstStyle>
            <a:lvl1pPr>
              <a:defRPr/>
            </a:lvl1pPr>
          </a:lstStyle>
          <a:p>
            <a:pPr>
              <a:defRPr/>
            </a:pPr>
            <a:endParaRPr lang="pt-PT"/>
          </a:p>
        </p:txBody>
      </p:sp>
      <p:sp>
        <p:nvSpPr>
          <p:cNvPr id="7" name="Rectangle 6">
            <a:extLst>
              <a:ext uri="{FF2B5EF4-FFF2-40B4-BE49-F238E27FC236}">
                <a16:creationId xmlns:a16="http://schemas.microsoft.com/office/drawing/2014/main" id="{9E1836B2-80C7-D648-97B5-60500F32D50F}"/>
              </a:ext>
            </a:extLst>
          </p:cNvPr>
          <p:cNvSpPr>
            <a:spLocks noGrp="1" noChangeArrowheads="1"/>
          </p:cNvSpPr>
          <p:nvPr>
            <p:ph type="sldNum" sz="quarter" idx="12"/>
          </p:nvPr>
        </p:nvSpPr>
        <p:spPr>
          <a:ln/>
        </p:spPr>
        <p:txBody>
          <a:bodyPr/>
          <a:lstStyle>
            <a:lvl1pPr>
              <a:defRPr/>
            </a:lvl1pPr>
          </a:lstStyle>
          <a:p>
            <a:fld id="{36A55627-EA1E-7947-A47F-602E14AD7B28}" type="slidenum">
              <a:rPr lang="pt-PT" altLang="en-US"/>
              <a:pPr/>
              <a:t>‹#›</a:t>
            </a:fld>
            <a:endParaRPr lang="pt-PT" altLang="en-US"/>
          </a:p>
        </p:txBody>
      </p:sp>
    </p:spTree>
    <p:extLst>
      <p:ext uri="{BB962C8B-B14F-4D97-AF65-F5344CB8AC3E}">
        <p14:creationId xmlns:p14="http://schemas.microsoft.com/office/powerpoint/2010/main" val="3325878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27BC61B-6719-714B-8A7F-92C4556F7BB8}"/>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t-PT" altLang="en-US"/>
              <a:t>Click to edit Master title style</a:t>
            </a:r>
          </a:p>
        </p:txBody>
      </p:sp>
      <p:sp>
        <p:nvSpPr>
          <p:cNvPr id="1027" name="Rectangle 3">
            <a:extLst>
              <a:ext uri="{FF2B5EF4-FFF2-40B4-BE49-F238E27FC236}">
                <a16:creationId xmlns:a16="http://schemas.microsoft.com/office/drawing/2014/main" id="{9C54562E-C2C3-2A4B-9EB2-ED3CB95272E2}"/>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t-PT" altLang="en-US"/>
              <a:t>Click to edit Master text styles</a:t>
            </a:r>
          </a:p>
          <a:p>
            <a:pPr lvl="1"/>
            <a:r>
              <a:rPr lang="pt-PT" altLang="en-US"/>
              <a:t>Second level</a:t>
            </a:r>
          </a:p>
          <a:p>
            <a:pPr lvl="2"/>
            <a:r>
              <a:rPr lang="pt-PT" altLang="en-US"/>
              <a:t>Third level</a:t>
            </a:r>
          </a:p>
          <a:p>
            <a:pPr lvl="3"/>
            <a:r>
              <a:rPr lang="pt-PT" altLang="en-US"/>
              <a:t>Fourth level</a:t>
            </a:r>
          </a:p>
          <a:p>
            <a:pPr lvl="4"/>
            <a:r>
              <a:rPr lang="pt-PT" altLang="en-US"/>
              <a:t>Fifth level</a:t>
            </a:r>
          </a:p>
        </p:txBody>
      </p:sp>
      <p:sp>
        <p:nvSpPr>
          <p:cNvPr id="1028" name="Rectangle 4">
            <a:extLst>
              <a:ext uri="{FF2B5EF4-FFF2-40B4-BE49-F238E27FC236}">
                <a16:creationId xmlns:a16="http://schemas.microsoft.com/office/drawing/2014/main" id="{F78AC33A-F57E-8E4E-9EFD-DC8BAA184F03}"/>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mn-ea"/>
              </a:defRPr>
            </a:lvl1pPr>
          </a:lstStyle>
          <a:p>
            <a:pPr>
              <a:defRPr/>
            </a:pPr>
            <a:endParaRPr lang="pt-PT"/>
          </a:p>
        </p:txBody>
      </p:sp>
      <p:sp>
        <p:nvSpPr>
          <p:cNvPr id="1029" name="Rectangle 5">
            <a:extLst>
              <a:ext uri="{FF2B5EF4-FFF2-40B4-BE49-F238E27FC236}">
                <a16:creationId xmlns:a16="http://schemas.microsoft.com/office/drawing/2014/main" id="{EDD6895A-B103-AE4E-B502-5D2C8B5F3B76}"/>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mn-ea"/>
              </a:defRPr>
            </a:lvl1pPr>
          </a:lstStyle>
          <a:p>
            <a:pPr>
              <a:defRPr/>
            </a:pPr>
            <a:endParaRPr lang="pt-PT"/>
          </a:p>
        </p:txBody>
      </p:sp>
      <p:sp>
        <p:nvSpPr>
          <p:cNvPr id="1030" name="Rectangle 6">
            <a:extLst>
              <a:ext uri="{FF2B5EF4-FFF2-40B4-BE49-F238E27FC236}">
                <a16:creationId xmlns:a16="http://schemas.microsoft.com/office/drawing/2014/main" id="{BBD73899-AB93-D445-AE08-FB8331CC000C}"/>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6F807473-8756-E042-B694-CCD0C299E1DD}" type="slidenum">
              <a:rPr lang="pt-PT" altLang="en-US"/>
              <a:pPr/>
              <a:t>‹#›</a:t>
            </a:fld>
            <a:endParaRPr lang="pt-PT"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ＭＳ Ｐゴシック" panose="020B0600070205080204" pitchFamily="34" charset="-128"/>
          <a:cs typeface="+mj-cs"/>
        </a:defRPr>
      </a:lvl1pPr>
      <a:lvl2pPr algn="ctr" rtl="0" eaLnBrk="0" fontAlgn="base" hangingPunct="0">
        <a:spcBef>
          <a:spcPct val="0"/>
        </a:spcBef>
        <a:spcAft>
          <a:spcPct val="0"/>
        </a:spcAft>
        <a:defRPr sz="4400">
          <a:solidFill>
            <a:schemeClr val="tx2"/>
          </a:solidFill>
          <a:latin typeface="Sylfaen" pitchFamily="18" charset="0"/>
          <a:ea typeface="ＭＳ Ｐゴシック" panose="020B0600070205080204" pitchFamily="34" charset="-128"/>
        </a:defRPr>
      </a:lvl2pPr>
      <a:lvl3pPr algn="ctr" rtl="0" eaLnBrk="0" fontAlgn="base" hangingPunct="0">
        <a:spcBef>
          <a:spcPct val="0"/>
        </a:spcBef>
        <a:spcAft>
          <a:spcPct val="0"/>
        </a:spcAft>
        <a:defRPr sz="4400">
          <a:solidFill>
            <a:schemeClr val="tx2"/>
          </a:solidFill>
          <a:latin typeface="Sylfaen" pitchFamily="18" charset="0"/>
          <a:ea typeface="ＭＳ Ｐゴシック" panose="020B0600070205080204" pitchFamily="34" charset="-128"/>
        </a:defRPr>
      </a:lvl3pPr>
      <a:lvl4pPr algn="ctr" rtl="0" eaLnBrk="0" fontAlgn="base" hangingPunct="0">
        <a:spcBef>
          <a:spcPct val="0"/>
        </a:spcBef>
        <a:spcAft>
          <a:spcPct val="0"/>
        </a:spcAft>
        <a:defRPr sz="4400">
          <a:solidFill>
            <a:schemeClr val="tx2"/>
          </a:solidFill>
          <a:latin typeface="Sylfaen" pitchFamily="18" charset="0"/>
          <a:ea typeface="ＭＳ Ｐゴシック" panose="020B0600070205080204" pitchFamily="34" charset="-128"/>
        </a:defRPr>
      </a:lvl4pPr>
      <a:lvl5pPr algn="ctr" rtl="0" eaLnBrk="0" fontAlgn="base" hangingPunct="0">
        <a:spcBef>
          <a:spcPct val="0"/>
        </a:spcBef>
        <a:spcAft>
          <a:spcPct val="0"/>
        </a:spcAft>
        <a:defRPr sz="4400">
          <a:solidFill>
            <a:schemeClr val="tx2"/>
          </a:solidFill>
          <a:latin typeface="Sylfaen" pitchFamily="18" charset="0"/>
          <a:ea typeface="ＭＳ Ｐゴシック" panose="020B0600070205080204" pitchFamily="34" charset="-128"/>
        </a:defRPr>
      </a:lvl5pPr>
      <a:lvl6pPr marL="457200" algn="ctr" rtl="0" fontAlgn="base">
        <a:spcBef>
          <a:spcPct val="0"/>
        </a:spcBef>
        <a:spcAft>
          <a:spcPct val="0"/>
        </a:spcAft>
        <a:defRPr sz="4400">
          <a:solidFill>
            <a:schemeClr val="tx2"/>
          </a:solidFill>
          <a:latin typeface="Sylfaen" pitchFamily="18" charset="0"/>
        </a:defRPr>
      </a:lvl6pPr>
      <a:lvl7pPr marL="914400" algn="ctr" rtl="0" fontAlgn="base">
        <a:spcBef>
          <a:spcPct val="0"/>
        </a:spcBef>
        <a:spcAft>
          <a:spcPct val="0"/>
        </a:spcAft>
        <a:defRPr sz="4400">
          <a:solidFill>
            <a:schemeClr val="tx2"/>
          </a:solidFill>
          <a:latin typeface="Sylfaen" pitchFamily="18" charset="0"/>
        </a:defRPr>
      </a:lvl7pPr>
      <a:lvl8pPr marL="1371600" algn="ctr" rtl="0" fontAlgn="base">
        <a:spcBef>
          <a:spcPct val="0"/>
        </a:spcBef>
        <a:spcAft>
          <a:spcPct val="0"/>
        </a:spcAft>
        <a:defRPr sz="4400">
          <a:solidFill>
            <a:schemeClr val="tx2"/>
          </a:solidFill>
          <a:latin typeface="Sylfaen" pitchFamily="18" charset="0"/>
        </a:defRPr>
      </a:lvl8pPr>
      <a:lvl9pPr marL="1828800" algn="ctr" rtl="0" fontAlgn="base">
        <a:spcBef>
          <a:spcPct val="0"/>
        </a:spcBef>
        <a:spcAft>
          <a:spcPct val="0"/>
        </a:spcAft>
        <a:defRPr sz="4400">
          <a:solidFill>
            <a:schemeClr val="tx2"/>
          </a:solidFill>
          <a:latin typeface="Sylfae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fontAlgn="base">
        <a:spcBef>
          <a:spcPct val="20000"/>
        </a:spcBef>
        <a:spcAft>
          <a:spcPct val="0"/>
        </a:spcAft>
        <a:buChar char="»"/>
        <a:defRPr sz="2000">
          <a:solidFill>
            <a:schemeClr val="tx1"/>
          </a:solidFill>
          <a:latin typeface="+mn-lt"/>
          <a:ea typeface="ＭＳ Ｐゴシック" charset="-128"/>
        </a:defRPr>
      </a:lvl6pPr>
      <a:lvl7pPr marL="2971800" indent="-228600" algn="l" rtl="0" fontAlgn="base">
        <a:spcBef>
          <a:spcPct val="20000"/>
        </a:spcBef>
        <a:spcAft>
          <a:spcPct val="0"/>
        </a:spcAft>
        <a:buChar char="»"/>
        <a:defRPr sz="2000">
          <a:solidFill>
            <a:schemeClr val="tx1"/>
          </a:solidFill>
          <a:latin typeface="+mn-lt"/>
          <a:ea typeface="ＭＳ Ｐゴシック" charset="-128"/>
        </a:defRPr>
      </a:lvl7pPr>
      <a:lvl8pPr marL="3429000" indent="-228600" algn="l" rtl="0" fontAlgn="base">
        <a:spcBef>
          <a:spcPct val="20000"/>
        </a:spcBef>
        <a:spcAft>
          <a:spcPct val="0"/>
        </a:spcAft>
        <a:buChar char="»"/>
        <a:defRPr sz="2000">
          <a:solidFill>
            <a:schemeClr val="tx1"/>
          </a:solidFill>
          <a:latin typeface="+mn-lt"/>
          <a:ea typeface="ＭＳ Ｐゴシック" charset="-128"/>
        </a:defRPr>
      </a:lvl8pPr>
      <a:lvl9pPr marL="3886200" indent="-228600" algn="l" rtl="0" fontAlgn="base">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87CB6B8A-49C8-F244-A4F0-926879E8C702}"/>
              </a:ext>
            </a:extLst>
          </p:cNvPr>
          <p:cNvSpPr>
            <a:spLocks noChangeArrowheads="1"/>
          </p:cNvSpPr>
          <p:nvPr>
            <p:ph type="title"/>
          </p:nvPr>
        </p:nvSpPr>
        <p:spPr>
          <a:noFill/>
        </p:spPr>
        <p:txBody>
          <a:bodyPr/>
          <a:lstStyle/>
          <a:p>
            <a:pPr eaLnBrk="1" hangingPunct="1"/>
            <a:r>
              <a:rPr lang="pt-PT" altLang="en-US" sz="3600" b="1">
                <a:solidFill>
                  <a:srgbClr val="5F5F5F"/>
                </a:solidFill>
              </a:rPr>
              <a:t> </a:t>
            </a:r>
            <a:endParaRPr lang="en-US" altLang="en-US" sz="3600" b="1">
              <a:solidFill>
                <a:srgbClr val="5F5F5F"/>
              </a:solidFill>
            </a:endParaRPr>
          </a:p>
        </p:txBody>
      </p:sp>
      <p:sp>
        <p:nvSpPr>
          <p:cNvPr id="15363" name="Rectangle 16">
            <a:extLst>
              <a:ext uri="{FF2B5EF4-FFF2-40B4-BE49-F238E27FC236}">
                <a16:creationId xmlns:a16="http://schemas.microsoft.com/office/drawing/2014/main" id="{E53FFF66-C900-1C41-A78C-5A63F96CCED3}"/>
              </a:ext>
            </a:extLst>
          </p:cNvPr>
          <p:cNvSpPr>
            <a:spLocks noChangeArrowheads="1"/>
          </p:cNvSpPr>
          <p:nvPr/>
        </p:nvSpPr>
        <p:spPr bwMode="auto">
          <a:xfrm>
            <a:off x="457200" y="15573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ct val="20000"/>
              </a:spcBef>
            </a:pPr>
            <a:r>
              <a:rPr lang="pt-PT" altLang="en-US" dirty="0" err="1">
                <a:solidFill>
                  <a:srgbClr val="3C8C93"/>
                </a:solidFill>
                <a:latin typeface="Calibri" panose="020F0502020204030204" pitchFamily="34" charset="0"/>
                <a:cs typeface="Calibri" panose="020F0502020204030204" pitchFamily="34" charset="0"/>
              </a:rPr>
              <a:t>axiomatic</a:t>
            </a:r>
            <a:r>
              <a:rPr lang="pt-PT" altLang="en-US" dirty="0">
                <a:solidFill>
                  <a:srgbClr val="3C8C93"/>
                </a:solidFill>
                <a:latin typeface="Calibri" panose="020F0502020204030204" pitchFamily="34" charset="0"/>
                <a:cs typeface="Calibri" panose="020F0502020204030204" pitchFamily="34" charset="0"/>
              </a:rPr>
              <a:t> </a:t>
            </a:r>
            <a:r>
              <a:rPr lang="pt-PT" altLang="en-US" dirty="0" err="1">
                <a:solidFill>
                  <a:srgbClr val="3C8C93"/>
                </a:solidFill>
                <a:latin typeface="Calibri" panose="020F0502020204030204" pitchFamily="34" charset="0"/>
                <a:cs typeface="Calibri" panose="020F0502020204030204" pitchFamily="34" charset="0"/>
              </a:rPr>
              <a:t>approach</a:t>
            </a:r>
            <a:r>
              <a:rPr lang="pt-PT" altLang="en-US" dirty="0">
                <a:solidFill>
                  <a:srgbClr val="3C8C93"/>
                </a:solidFill>
                <a:latin typeface="Calibri" panose="020F0502020204030204" pitchFamily="34" charset="0"/>
                <a:cs typeface="Calibri" panose="020F0502020204030204" pitchFamily="34" charset="0"/>
              </a:rPr>
              <a:t>:</a:t>
            </a:r>
            <a:endParaRPr lang="pt-PT" altLang="en-US" dirty="0">
              <a:latin typeface="Calibri" panose="020F0502020204030204" pitchFamily="34" charset="0"/>
              <a:cs typeface="Calibri" panose="020F0502020204030204" pitchFamily="34" charset="0"/>
            </a:endParaRPr>
          </a:p>
          <a:p>
            <a:pPr eaLnBrk="1" hangingPunct="1">
              <a:spcBef>
                <a:spcPct val="20000"/>
              </a:spcBef>
            </a:pPr>
            <a:r>
              <a:rPr lang="pt-PT" altLang="en-US" dirty="0" err="1">
                <a:latin typeface="Calibri" panose="020F0502020204030204" pitchFamily="34" charset="0"/>
                <a:cs typeface="Calibri" panose="020F0502020204030204" pitchFamily="34" charset="0"/>
              </a:rPr>
              <a:t>start</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from</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desirable</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properties</a:t>
            </a:r>
            <a:endParaRPr lang="pt-PT" altLang="en-US" dirty="0">
              <a:latin typeface="Calibri" panose="020F0502020204030204" pitchFamily="34" charset="0"/>
              <a:cs typeface="Calibri" panose="020F0502020204030204" pitchFamily="34" charset="0"/>
            </a:endParaRPr>
          </a:p>
          <a:p>
            <a:pPr eaLnBrk="1" hangingPunct="1">
              <a:spcBef>
                <a:spcPct val="20000"/>
              </a:spcBef>
              <a:buFontTx/>
              <a:buChar char="-"/>
            </a:pPr>
            <a:r>
              <a:rPr lang="pt-PT" altLang="en-US" dirty="0" err="1">
                <a:latin typeface="Calibri" panose="020F0502020204030204" pitchFamily="34" charset="0"/>
                <a:cs typeface="Calibri" panose="020F0502020204030204" pitchFamily="34" charset="0"/>
              </a:rPr>
              <a:t>normative</a:t>
            </a:r>
            <a:r>
              <a:rPr lang="pt-PT" altLang="en-US" dirty="0">
                <a:latin typeface="Calibri" panose="020F0502020204030204" pitchFamily="34" charset="0"/>
                <a:cs typeface="Calibri" panose="020F0502020204030204" pitchFamily="34" charset="0"/>
              </a:rPr>
              <a:t> vs. positive</a:t>
            </a:r>
          </a:p>
          <a:p>
            <a:pPr eaLnBrk="1" hangingPunct="1">
              <a:spcBef>
                <a:spcPct val="20000"/>
              </a:spcBef>
              <a:buFontTx/>
              <a:buChar char="-"/>
            </a:pPr>
            <a:r>
              <a:rPr lang="pt-PT" altLang="en-US" dirty="0">
                <a:latin typeface="Calibri" panose="020F0502020204030204" pitchFamily="34" charset="0"/>
                <a:cs typeface="Calibri" panose="020F0502020204030204" pitchFamily="34" charset="0"/>
              </a:rPr>
              <a:t>general </a:t>
            </a:r>
            <a:r>
              <a:rPr lang="pt-PT" altLang="en-US" dirty="0" err="1">
                <a:latin typeface="Calibri" panose="020F0502020204030204" pitchFamily="34" charset="0"/>
                <a:cs typeface="Calibri" panose="020F0502020204030204" pitchFamily="34" charset="0"/>
              </a:rPr>
              <a:t>application</a:t>
            </a:r>
            <a:endParaRPr lang="pt-PT" altLang="en-US" dirty="0">
              <a:latin typeface="Calibri" panose="020F0502020204030204" pitchFamily="34" charset="0"/>
              <a:cs typeface="Calibri" panose="020F0502020204030204" pitchFamily="34" charset="0"/>
            </a:endParaRPr>
          </a:p>
          <a:p>
            <a:pPr eaLnBrk="1" hangingPunct="1">
              <a:spcBef>
                <a:spcPct val="20000"/>
              </a:spcBef>
              <a:buFontTx/>
              <a:buChar char="-"/>
            </a:pPr>
            <a:r>
              <a:rPr lang="pt-PT" altLang="en-US" dirty="0" err="1">
                <a:latin typeface="Calibri" panose="020F0502020204030204" pitchFamily="34" charset="0"/>
                <a:cs typeface="Calibri" panose="020F0502020204030204" pitchFamily="34" charset="0"/>
              </a:rPr>
              <a:t>scientific</a:t>
            </a:r>
            <a:r>
              <a:rPr lang="pt-PT" altLang="en-US" dirty="0">
                <a:latin typeface="Calibri" panose="020F0502020204030204" pitchFamily="34" charset="0"/>
                <a:cs typeface="Calibri" panose="020F0502020204030204" pitchFamily="34" charset="0"/>
              </a:rPr>
              <a:t> = consensual?</a:t>
            </a:r>
          </a:p>
          <a:p>
            <a:pPr eaLnBrk="1" hangingPunct="1">
              <a:spcBef>
                <a:spcPct val="20000"/>
              </a:spcBef>
              <a:buFontTx/>
              <a:buChar char="-"/>
            </a:pPr>
            <a:r>
              <a:rPr lang="pt-PT" altLang="en-US" dirty="0" err="1">
                <a:latin typeface="Calibri" panose="020F0502020204030204" pitchFamily="34" charset="0"/>
                <a:cs typeface="Calibri" panose="020F0502020204030204" pitchFamily="34" charset="0"/>
              </a:rPr>
              <a:t>what’s</a:t>
            </a:r>
            <a:r>
              <a:rPr lang="pt-PT" altLang="en-US" dirty="0">
                <a:latin typeface="Calibri" panose="020F0502020204030204" pitchFamily="34" charset="0"/>
                <a:cs typeface="Calibri" panose="020F0502020204030204" pitchFamily="34" charset="0"/>
              </a:rPr>
              <a:t> fair?</a:t>
            </a:r>
          </a:p>
          <a:p>
            <a:pPr eaLnBrk="1" hangingPunct="1">
              <a:spcBef>
                <a:spcPct val="20000"/>
              </a:spcBef>
              <a:buFontTx/>
              <a:buChar char="-"/>
            </a:pPr>
            <a:endParaRPr lang="pt-PT" altLang="en-US" dirty="0">
              <a:latin typeface="Calibri" panose="020F0502020204030204" pitchFamily="34" charset="0"/>
              <a:cs typeface="Calibri" panose="020F0502020204030204" pitchFamily="34" charset="0"/>
            </a:endParaRPr>
          </a:p>
          <a:p>
            <a:pPr eaLnBrk="1" hangingPunct="1">
              <a:spcBef>
                <a:spcPct val="20000"/>
              </a:spcBef>
              <a:buFontTx/>
              <a:buChar char="•"/>
            </a:pPr>
            <a:r>
              <a:rPr lang="pt-PT" altLang="en-US" dirty="0" err="1">
                <a:solidFill>
                  <a:srgbClr val="3C8C93"/>
                </a:solidFill>
                <a:latin typeface="Calibri" panose="020F0502020204030204" pitchFamily="34" charset="0"/>
                <a:cs typeface="Calibri" panose="020F0502020204030204" pitchFamily="34" charset="0"/>
              </a:rPr>
              <a:t>Pareto</a:t>
            </a:r>
            <a:r>
              <a:rPr lang="pt-PT" altLang="en-US" dirty="0">
                <a:solidFill>
                  <a:srgbClr val="3C8C93"/>
                </a:solidFill>
                <a:latin typeface="Calibri" panose="020F0502020204030204" pitchFamily="34" charset="0"/>
                <a:cs typeface="Calibri" panose="020F0502020204030204" pitchFamily="34" charset="0"/>
              </a:rPr>
              <a:t> </a:t>
            </a:r>
            <a:r>
              <a:rPr lang="pt-PT" altLang="en-US" dirty="0" err="1">
                <a:solidFill>
                  <a:srgbClr val="3C8C93"/>
                </a:solidFill>
                <a:latin typeface="Calibri" panose="020F0502020204030204" pitchFamily="34" charset="0"/>
                <a:cs typeface="Calibri" panose="020F0502020204030204" pitchFamily="34" charset="0"/>
              </a:rPr>
              <a:t>efficiency</a:t>
            </a:r>
            <a:r>
              <a:rPr lang="pt-PT" altLang="en-US" dirty="0">
                <a:solidFill>
                  <a:srgbClr val="3C8C93"/>
                </a:solidFill>
                <a:latin typeface="Calibri" panose="020F0502020204030204" pitchFamily="34" charset="0"/>
                <a:cs typeface="Calibri" panose="020F0502020204030204" pitchFamily="34" charset="0"/>
              </a:rPr>
              <a:t> (P)</a:t>
            </a:r>
            <a:r>
              <a:rPr lang="pt-PT" altLang="en-US" dirty="0">
                <a:latin typeface="Calibri" panose="020F0502020204030204" pitchFamily="34" charset="0"/>
                <a:cs typeface="Calibri" panose="020F0502020204030204" pitchFamily="34" charset="0"/>
              </a:rPr>
              <a:t>:</a:t>
            </a:r>
          </a:p>
          <a:p>
            <a:pPr eaLnBrk="1" hangingPunct="1">
              <a:spcBef>
                <a:spcPct val="20000"/>
              </a:spcBef>
            </a:pP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it</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is</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not</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possible</a:t>
            </a:r>
            <a:r>
              <a:rPr lang="pt-PT" altLang="en-US" dirty="0">
                <a:latin typeface="Calibri" panose="020F0502020204030204" pitchFamily="34" charset="0"/>
                <a:cs typeface="Calibri" panose="020F0502020204030204" pitchFamily="34" charset="0"/>
              </a:rPr>
              <a:t> to </a:t>
            </a:r>
            <a:r>
              <a:rPr lang="pt-PT" altLang="en-US" dirty="0" err="1">
                <a:latin typeface="Calibri" panose="020F0502020204030204" pitchFamily="34" charset="0"/>
                <a:cs typeface="Calibri" panose="020F0502020204030204" pitchFamily="34" charset="0"/>
              </a:rPr>
              <a:t>make</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someone</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better</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off</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without</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making</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anyone</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else</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worse</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off</a:t>
            </a:r>
            <a:endParaRPr lang="pt-PT" altLang="en-US" dirty="0">
              <a:latin typeface="Calibri" panose="020F0502020204030204" pitchFamily="34" charset="0"/>
              <a:ea typeface="Arial Unicode MS" panose="020B0604020202020204" pitchFamily="34" charset="-128"/>
              <a:cs typeface="Arial Unicode MS" panose="020B0604020202020204" pitchFamily="34" charset="-128"/>
            </a:endParaRPr>
          </a:p>
        </p:txBody>
      </p:sp>
      <p:sp>
        <p:nvSpPr>
          <p:cNvPr id="6" name="Rectangle 3">
            <a:extLst>
              <a:ext uri="{FF2B5EF4-FFF2-40B4-BE49-F238E27FC236}">
                <a16:creationId xmlns:a16="http://schemas.microsoft.com/office/drawing/2014/main" id="{B6D69C72-D404-BC4F-90B6-571575EBBCF0}"/>
              </a:ext>
            </a:extLst>
          </p:cNvPr>
          <p:cNvSpPr txBox="1">
            <a:spLocks noChangeArrowheads="1"/>
          </p:cNvSpPr>
          <p:nvPr/>
        </p:nvSpPr>
        <p:spPr bwMode="auto">
          <a:xfrm>
            <a:off x="457200" y="-76200"/>
            <a:ext cx="8229600" cy="1143000"/>
          </a:xfrm>
          <a:prstGeom prst="rect">
            <a:avLst/>
          </a:prstGeom>
          <a:noFill/>
          <a:ln w="9525">
            <a:noFill/>
            <a:miter lim="800000"/>
            <a:headEnd/>
            <a:tailEnd/>
          </a:ln>
          <a:effec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redistribution and fairness</a:t>
            </a:r>
            <a:br>
              <a:rPr lang="pt-PT" altLang="en-US" sz="2800" b="1">
                <a:solidFill>
                  <a:schemeClr val="tx2"/>
                </a:solidFill>
                <a:latin typeface="Calibri" panose="020F0502020204030204" pitchFamily="34" charset="0"/>
                <a:cs typeface="Calibri" panose="020F0502020204030204" pitchFamily="34" charset="0"/>
              </a:rPr>
            </a:br>
            <a:r>
              <a:rPr lang="pt-PT" altLang="en-US" sz="2800" b="1">
                <a:solidFill>
                  <a:srgbClr val="5F5F5F"/>
                </a:solidFill>
                <a:latin typeface="Calibri" panose="020F0502020204030204" pitchFamily="34" charset="0"/>
                <a:cs typeface="Calibri" panose="020F0502020204030204" pitchFamily="34" charset="0"/>
              </a:rPr>
              <a:t>preference-based fairness criteria</a:t>
            </a:r>
            <a:endParaRPr lang="en-US" altLang="en-US" sz="2800" b="1">
              <a:solidFill>
                <a:srgbClr val="5F5F5F"/>
              </a:solidFill>
              <a:latin typeface="Calibri" panose="020F0502020204030204" pitchFamily="34" charset="0"/>
              <a:cs typeface="Calibri" panose="020F050202020403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CB684FAF-F9CA-C24C-BE36-E7DF19CBE9CA}"/>
              </a:ext>
            </a:extLst>
          </p:cNvPr>
          <p:cNvSpPr>
            <a:spLocks noGrp="1" noChangeArrowheads="1"/>
          </p:cNvSpPr>
          <p:nvPr>
            <p:ph type="title" idx="4294967295"/>
          </p:nvPr>
        </p:nvSpPr>
        <p:spPr>
          <a:xfrm>
            <a:off x="3505200" y="3124200"/>
            <a:ext cx="2057400" cy="228600"/>
          </a:xfrm>
        </p:spPr>
        <p:txBody>
          <a:bodyPr/>
          <a:lstStyle/>
          <a:p>
            <a:pPr eaLnBrk="1" hangingPunct="1"/>
            <a:r>
              <a:rPr lang="en-US" altLang="en-US"/>
              <a:t>30.02</a:t>
            </a:r>
          </a:p>
        </p:txBody>
      </p:sp>
      <p:pic>
        <p:nvPicPr>
          <p:cNvPr id="21507" name="Picture 3" descr="C:\Documents and Settings\sobrien\My Documents\NML_Varian-IntMicroeconomics\VarianTiff-files-images\F3002.tiff">
            <a:extLst>
              <a:ext uri="{FF2B5EF4-FFF2-40B4-BE49-F238E27FC236}">
                <a16:creationId xmlns:a16="http://schemas.microsoft.com/office/drawing/2014/main" id="{179E8EDD-B703-DC4A-B36D-0BCAA4E24A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b="5481"/>
          <a:stretch>
            <a:fillRect/>
          </a:stretch>
        </p:blipFill>
        <p:spPr bwMode="auto">
          <a:xfrm>
            <a:off x="550863" y="1824038"/>
            <a:ext cx="8040687" cy="4729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D79BF96A-7701-4A44-9484-507B488ED71C}"/>
              </a:ext>
            </a:extLst>
          </p:cNvPr>
          <p:cNvSpPr txBox="1">
            <a:spLocks noChangeArrowheads="1"/>
          </p:cNvSpPr>
          <p:nvPr/>
        </p:nvSpPr>
        <p:spPr bwMode="auto">
          <a:xfrm>
            <a:off x="457200" y="-76200"/>
            <a:ext cx="8229600" cy="1143000"/>
          </a:xfrm>
          <a:prstGeom prst="rect">
            <a:avLst/>
          </a:prstGeom>
          <a:noFill/>
          <a:ln w="9525">
            <a:noFill/>
            <a:miter lim="800000"/>
            <a:headEnd/>
            <a:tailEnd/>
          </a:ln>
          <a:effec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redistribution and fairness</a:t>
            </a:r>
            <a:br>
              <a:rPr lang="pt-PT" altLang="en-US" sz="2800" b="1">
                <a:solidFill>
                  <a:schemeClr val="tx2"/>
                </a:solidFill>
                <a:latin typeface="Calibri" panose="020F0502020204030204" pitchFamily="34" charset="0"/>
                <a:cs typeface="Calibri" panose="020F0502020204030204" pitchFamily="34" charset="0"/>
              </a:rPr>
            </a:br>
            <a:r>
              <a:rPr lang="pt-PT" altLang="en-US" sz="2800" b="1">
                <a:solidFill>
                  <a:srgbClr val="5F5F5F"/>
                </a:solidFill>
                <a:latin typeface="Calibri" panose="020F0502020204030204" pitchFamily="34" charset="0"/>
                <a:cs typeface="Calibri" panose="020F0502020204030204" pitchFamily="34" charset="0"/>
              </a:rPr>
              <a:t>preference-based fairness criteria</a:t>
            </a:r>
            <a:endParaRPr lang="en-US" altLang="en-US" sz="2800" b="1">
              <a:solidFill>
                <a:srgbClr val="5F5F5F"/>
              </a:solidFill>
              <a:latin typeface="Calibri" panose="020F0502020204030204" pitchFamily="34" charset="0"/>
              <a:cs typeface="Calibri" panose="020F0502020204030204" pitchFamily="34" charset="0"/>
            </a:endParaRPr>
          </a:p>
        </p:txBody>
      </p:sp>
      <p:sp>
        <p:nvSpPr>
          <p:cNvPr id="21509" name="Rectangle 4">
            <a:extLst>
              <a:ext uri="{FF2B5EF4-FFF2-40B4-BE49-F238E27FC236}">
                <a16:creationId xmlns:a16="http://schemas.microsoft.com/office/drawing/2014/main" id="{61D3E648-9C58-734A-94FC-B9C23B0C8E99}"/>
              </a:ext>
            </a:extLst>
          </p:cNvPr>
          <p:cNvSpPr>
            <a:spLocks noChangeArrowheads="1"/>
          </p:cNvSpPr>
          <p:nvPr/>
        </p:nvSpPr>
        <p:spPr bwMode="auto">
          <a:xfrm>
            <a:off x="381000" y="1154113"/>
            <a:ext cx="4572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ct val="20000"/>
              </a:spcBef>
              <a:buFontTx/>
              <a:buChar char="•"/>
            </a:pPr>
            <a:r>
              <a:rPr lang="pt-PT" altLang="en-US" sz="1800" dirty="0">
                <a:latin typeface="Calibri" panose="020F0502020204030204" pitchFamily="34" charset="0"/>
                <a:cs typeface="Calibri" panose="020F0502020204030204" pitchFamily="34" charset="0"/>
              </a:rPr>
              <a:t>2-good, 2-agent case: </a:t>
            </a:r>
            <a:r>
              <a:rPr lang="pt-PT" altLang="en-US" sz="1800" dirty="0" err="1">
                <a:latin typeface="Calibri" panose="020F0502020204030204" pitchFamily="34" charset="0"/>
                <a:cs typeface="Calibri" panose="020F0502020204030204" pitchFamily="34" charset="0"/>
              </a:rPr>
              <a:t>Pareto</a:t>
            </a:r>
            <a:r>
              <a:rPr lang="pt-PT" altLang="en-US" sz="1800" dirty="0">
                <a:latin typeface="Calibri" panose="020F0502020204030204" pitchFamily="34" charset="0"/>
                <a:cs typeface="Calibri" panose="020F0502020204030204" pitchFamily="34" charset="0"/>
              </a:rPr>
              <a:t> </a:t>
            </a:r>
            <a:r>
              <a:rPr lang="pt-PT" altLang="en-US" sz="1800" dirty="0" err="1">
                <a:latin typeface="Calibri" panose="020F0502020204030204" pitchFamily="34" charset="0"/>
                <a:cs typeface="Calibri" panose="020F0502020204030204" pitchFamily="34" charset="0"/>
              </a:rPr>
              <a:t>efficiency</a:t>
            </a:r>
            <a:r>
              <a:rPr lang="pt-PT" altLang="en-US" sz="1800" dirty="0">
                <a:latin typeface="Calibri" panose="020F0502020204030204" pitchFamily="34" charset="0"/>
                <a:cs typeface="Calibri" panose="020F0502020204030204" pitchFamily="34" charset="0"/>
              </a:rPr>
              <a:t> (P)</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7E7E8456-0EE5-794A-803E-337D3340AB0B}"/>
              </a:ext>
            </a:extLst>
          </p:cNvPr>
          <p:cNvSpPr>
            <a:spLocks noGrp="1" noChangeArrowheads="1"/>
          </p:cNvSpPr>
          <p:nvPr>
            <p:ph type="title"/>
          </p:nvPr>
        </p:nvSpPr>
        <p:spPr>
          <a:xfrm>
            <a:off x="323850" y="1555750"/>
            <a:ext cx="3168650" cy="2881313"/>
          </a:xfrm>
        </p:spPr>
        <p:txBody>
          <a:bodyPr/>
          <a:lstStyle/>
          <a:p>
            <a:pPr eaLnBrk="1" hangingPunct="1"/>
            <a:r>
              <a:rPr lang="pt-PT" altLang="en-US" sz="2000" dirty="0" err="1">
                <a:solidFill>
                  <a:schemeClr val="bg2"/>
                </a:solidFill>
                <a:latin typeface="Calibri" panose="020F0502020204030204" pitchFamily="34" charset="0"/>
                <a:cs typeface="Calibri" panose="020F0502020204030204" pitchFamily="34" charset="0"/>
              </a:rPr>
              <a:t>example</a:t>
            </a:r>
            <a:r>
              <a:rPr lang="pt-PT" altLang="en-US" sz="2000" dirty="0">
                <a:solidFill>
                  <a:schemeClr val="bg2"/>
                </a:solidFill>
                <a:latin typeface="Calibri" panose="020F0502020204030204" pitchFamily="34" charset="0"/>
                <a:cs typeface="Calibri" panose="020F0502020204030204" pitchFamily="34" charset="0"/>
              </a:rPr>
              <a:t>:</a:t>
            </a:r>
            <a:br>
              <a:rPr lang="pt-PT" altLang="en-US" sz="2000" dirty="0">
                <a:solidFill>
                  <a:schemeClr val="bg2"/>
                </a:solidFill>
                <a:latin typeface="Calibri" panose="020F0502020204030204" pitchFamily="34" charset="0"/>
                <a:cs typeface="Calibri" panose="020F0502020204030204" pitchFamily="34" charset="0"/>
              </a:rPr>
            </a:br>
            <a:br>
              <a:rPr lang="pt-PT" altLang="en-US" sz="2000" dirty="0">
                <a:solidFill>
                  <a:schemeClr val="bg2"/>
                </a:solidFill>
                <a:latin typeface="Calibri" panose="020F0502020204030204" pitchFamily="34" charset="0"/>
                <a:cs typeface="Calibri" panose="020F0502020204030204" pitchFamily="34" charset="0"/>
              </a:rPr>
            </a:br>
            <a:r>
              <a:rPr lang="pt-PT" altLang="en-US" sz="2000" dirty="0" err="1">
                <a:solidFill>
                  <a:schemeClr val="bg2"/>
                </a:solidFill>
                <a:latin typeface="Calibri" panose="020F0502020204030204" pitchFamily="34" charset="0"/>
                <a:cs typeface="Calibri" panose="020F0502020204030204" pitchFamily="34" charset="0"/>
              </a:rPr>
              <a:t>u</a:t>
            </a:r>
            <a:r>
              <a:rPr lang="pt-PT" altLang="en-US" sz="2000" baseline="-25000" dirty="0" err="1">
                <a:solidFill>
                  <a:schemeClr val="bg2"/>
                </a:solidFill>
                <a:latin typeface="Calibri" panose="020F0502020204030204" pitchFamily="34" charset="0"/>
                <a:cs typeface="Calibri" panose="020F0502020204030204" pitchFamily="34" charset="0"/>
              </a:rPr>
              <a:t>A</a:t>
            </a:r>
            <a:r>
              <a:rPr lang="pt-PT" altLang="en-US" sz="2000" baseline="-25000" dirty="0">
                <a:solidFill>
                  <a:schemeClr val="bg2"/>
                </a:solidFill>
                <a:latin typeface="Calibri" panose="020F0502020204030204" pitchFamily="34" charset="0"/>
                <a:cs typeface="Calibri" panose="020F0502020204030204" pitchFamily="34" charset="0"/>
              </a:rPr>
              <a:t> </a:t>
            </a:r>
            <a:r>
              <a:rPr lang="pt-PT" altLang="en-US" sz="2000" dirty="0">
                <a:solidFill>
                  <a:schemeClr val="bg2"/>
                </a:solidFill>
                <a:latin typeface="Calibri" panose="020F0502020204030204" pitchFamily="34" charset="0"/>
                <a:cs typeface="Calibri" panose="020F0502020204030204" pitchFamily="34" charset="0"/>
              </a:rPr>
              <a:t>= </a:t>
            </a:r>
            <a:r>
              <a:rPr lang="pt-PT" altLang="en-US" sz="2000" dirty="0" err="1">
                <a:solidFill>
                  <a:schemeClr val="bg2"/>
                </a:solidFill>
                <a:latin typeface="Calibri" panose="020F0502020204030204" pitchFamily="34" charset="0"/>
                <a:cs typeface="Calibri" panose="020F0502020204030204" pitchFamily="34" charset="0"/>
              </a:rPr>
              <a:t>x</a:t>
            </a:r>
            <a:r>
              <a:rPr lang="pt-PT" altLang="en-US" sz="2000" baseline="-25000" dirty="0" err="1">
                <a:solidFill>
                  <a:schemeClr val="bg2"/>
                </a:solidFill>
                <a:latin typeface="Calibri" panose="020F0502020204030204" pitchFamily="34" charset="0"/>
                <a:cs typeface="Calibri" panose="020F0502020204030204" pitchFamily="34" charset="0"/>
              </a:rPr>
              <a:t>A</a:t>
            </a:r>
            <a:r>
              <a:rPr lang="pt-PT" altLang="en-US" sz="2000" dirty="0" err="1">
                <a:solidFill>
                  <a:schemeClr val="bg2"/>
                </a:solidFill>
                <a:latin typeface="Calibri" panose="020F0502020204030204" pitchFamily="34" charset="0"/>
                <a:cs typeface="Calibri" panose="020F0502020204030204" pitchFamily="34" charset="0"/>
              </a:rPr>
              <a:t>y</a:t>
            </a:r>
            <a:r>
              <a:rPr lang="pt-PT" altLang="en-US" sz="2000" baseline="-25000" dirty="0" err="1">
                <a:solidFill>
                  <a:schemeClr val="bg2"/>
                </a:solidFill>
                <a:latin typeface="Calibri" panose="020F0502020204030204" pitchFamily="34" charset="0"/>
                <a:cs typeface="Calibri" panose="020F0502020204030204" pitchFamily="34" charset="0"/>
              </a:rPr>
              <a:t>A</a:t>
            </a:r>
            <a:br>
              <a:rPr lang="pt-PT" altLang="en-US" sz="2000" dirty="0">
                <a:solidFill>
                  <a:schemeClr val="bg2"/>
                </a:solidFill>
                <a:latin typeface="Calibri" panose="020F0502020204030204" pitchFamily="34" charset="0"/>
                <a:cs typeface="Calibri" panose="020F0502020204030204" pitchFamily="34" charset="0"/>
              </a:rPr>
            </a:br>
            <a:r>
              <a:rPr lang="pt-PT" altLang="en-US" sz="2000" dirty="0" err="1">
                <a:solidFill>
                  <a:schemeClr val="bg2"/>
                </a:solidFill>
                <a:latin typeface="Calibri" panose="020F0502020204030204" pitchFamily="34" charset="0"/>
                <a:cs typeface="Calibri" panose="020F0502020204030204" pitchFamily="34" charset="0"/>
              </a:rPr>
              <a:t>u</a:t>
            </a:r>
            <a:r>
              <a:rPr lang="pt-PT" altLang="en-US" sz="2000" baseline="-25000" dirty="0" err="1">
                <a:solidFill>
                  <a:schemeClr val="bg2"/>
                </a:solidFill>
                <a:latin typeface="Calibri" panose="020F0502020204030204" pitchFamily="34" charset="0"/>
                <a:cs typeface="Calibri" panose="020F0502020204030204" pitchFamily="34" charset="0"/>
              </a:rPr>
              <a:t>B</a:t>
            </a:r>
            <a:r>
              <a:rPr lang="pt-PT" altLang="en-US" sz="2000" baseline="-25000" dirty="0">
                <a:solidFill>
                  <a:schemeClr val="bg2"/>
                </a:solidFill>
                <a:latin typeface="Calibri" panose="020F0502020204030204" pitchFamily="34" charset="0"/>
                <a:cs typeface="Calibri" panose="020F0502020204030204" pitchFamily="34" charset="0"/>
              </a:rPr>
              <a:t> </a:t>
            </a:r>
            <a:r>
              <a:rPr lang="pt-PT" altLang="en-US" sz="2000" dirty="0">
                <a:solidFill>
                  <a:schemeClr val="bg2"/>
                </a:solidFill>
                <a:latin typeface="Calibri" panose="020F0502020204030204" pitchFamily="34" charset="0"/>
                <a:cs typeface="Calibri" panose="020F0502020204030204" pitchFamily="34" charset="0"/>
              </a:rPr>
              <a:t>= </a:t>
            </a:r>
            <a:r>
              <a:rPr lang="pt-PT" altLang="en-US" sz="2000" dirty="0" err="1">
                <a:solidFill>
                  <a:schemeClr val="bg2"/>
                </a:solidFill>
                <a:latin typeface="Calibri" panose="020F0502020204030204" pitchFamily="34" charset="0"/>
                <a:cs typeface="Calibri" panose="020F0502020204030204" pitchFamily="34" charset="0"/>
              </a:rPr>
              <a:t>x</a:t>
            </a:r>
            <a:r>
              <a:rPr lang="pt-PT" altLang="en-US" sz="2000" baseline="-25000" dirty="0" err="1">
                <a:solidFill>
                  <a:schemeClr val="bg2"/>
                </a:solidFill>
                <a:latin typeface="Calibri" panose="020F0502020204030204" pitchFamily="34" charset="0"/>
                <a:cs typeface="Calibri" panose="020F0502020204030204" pitchFamily="34" charset="0"/>
              </a:rPr>
              <a:t>B</a:t>
            </a:r>
            <a:r>
              <a:rPr lang="pt-PT" altLang="en-US" sz="2000" dirty="0" err="1">
                <a:solidFill>
                  <a:schemeClr val="bg2"/>
                </a:solidFill>
                <a:latin typeface="Calibri" panose="020F0502020204030204" pitchFamily="34" charset="0"/>
                <a:cs typeface="Calibri" panose="020F0502020204030204" pitchFamily="34" charset="0"/>
              </a:rPr>
              <a:t>+y</a:t>
            </a:r>
            <a:r>
              <a:rPr lang="pt-PT" altLang="en-US" sz="2000" baseline="-25000" dirty="0" err="1">
                <a:solidFill>
                  <a:schemeClr val="bg2"/>
                </a:solidFill>
                <a:latin typeface="Calibri" panose="020F0502020204030204" pitchFamily="34" charset="0"/>
                <a:cs typeface="Calibri" panose="020F0502020204030204" pitchFamily="34" charset="0"/>
              </a:rPr>
              <a:t>B</a:t>
            </a:r>
            <a:br>
              <a:rPr lang="pt-PT" altLang="en-US" sz="2000" dirty="0">
                <a:solidFill>
                  <a:schemeClr val="bg2"/>
                </a:solidFill>
                <a:latin typeface="Calibri" panose="020F0502020204030204" pitchFamily="34" charset="0"/>
                <a:cs typeface="Calibri" panose="020F0502020204030204" pitchFamily="34" charset="0"/>
              </a:rPr>
            </a:br>
            <a:br>
              <a:rPr lang="pt-PT" altLang="en-US" sz="2000" dirty="0">
                <a:solidFill>
                  <a:schemeClr val="bg2"/>
                </a:solidFill>
                <a:latin typeface="Calibri" panose="020F0502020204030204" pitchFamily="34" charset="0"/>
                <a:cs typeface="Calibri" panose="020F0502020204030204" pitchFamily="34" charset="0"/>
              </a:rPr>
            </a:br>
            <a:r>
              <a:rPr lang="pt-PT" altLang="en-US" sz="2000" dirty="0" err="1">
                <a:solidFill>
                  <a:schemeClr val="bg2"/>
                </a:solidFill>
                <a:latin typeface="Calibri" panose="020F0502020204030204" pitchFamily="34" charset="0"/>
                <a:cs typeface="Calibri" panose="020F0502020204030204" pitchFamily="34" charset="0"/>
              </a:rPr>
              <a:t>x</a:t>
            </a:r>
            <a:r>
              <a:rPr lang="pt-PT" altLang="en-US" sz="2000" baseline="-25000" dirty="0" err="1">
                <a:solidFill>
                  <a:schemeClr val="bg2"/>
                </a:solidFill>
                <a:latin typeface="Calibri" panose="020F0502020204030204" pitchFamily="34" charset="0"/>
                <a:cs typeface="Calibri" panose="020F0502020204030204" pitchFamily="34" charset="0"/>
              </a:rPr>
              <a:t>A</a:t>
            </a:r>
            <a:r>
              <a:rPr lang="pt-PT" altLang="en-US" sz="2000" dirty="0" err="1">
                <a:solidFill>
                  <a:schemeClr val="bg2"/>
                </a:solidFill>
                <a:latin typeface="Calibri" panose="020F0502020204030204" pitchFamily="34" charset="0"/>
                <a:cs typeface="Calibri" panose="020F0502020204030204" pitchFamily="34" charset="0"/>
              </a:rPr>
              <a:t>+x</a:t>
            </a:r>
            <a:r>
              <a:rPr lang="pt-PT" altLang="en-US" sz="2000" baseline="-25000" dirty="0" err="1">
                <a:solidFill>
                  <a:schemeClr val="bg2"/>
                </a:solidFill>
                <a:latin typeface="Calibri" panose="020F0502020204030204" pitchFamily="34" charset="0"/>
                <a:cs typeface="Calibri" panose="020F0502020204030204" pitchFamily="34" charset="0"/>
              </a:rPr>
              <a:t>B</a:t>
            </a:r>
            <a:r>
              <a:rPr lang="pt-PT" altLang="en-US" sz="2000" baseline="-25000" dirty="0">
                <a:solidFill>
                  <a:schemeClr val="bg2"/>
                </a:solidFill>
                <a:latin typeface="Calibri" panose="020F0502020204030204" pitchFamily="34" charset="0"/>
                <a:cs typeface="Calibri" panose="020F0502020204030204" pitchFamily="34" charset="0"/>
              </a:rPr>
              <a:t> </a:t>
            </a:r>
            <a:r>
              <a:rPr lang="pt-PT" altLang="en-US" sz="2000" dirty="0">
                <a:solidFill>
                  <a:schemeClr val="bg2"/>
                </a:solidFill>
                <a:latin typeface="Calibri" panose="020F0502020204030204" pitchFamily="34" charset="0"/>
                <a:cs typeface="Calibri" panose="020F0502020204030204" pitchFamily="34" charset="0"/>
              </a:rPr>
              <a:t>= 10</a:t>
            </a:r>
            <a:br>
              <a:rPr lang="pt-PT" altLang="en-US" sz="2000" dirty="0">
                <a:solidFill>
                  <a:schemeClr val="bg2"/>
                </a:solidFill>
                <a:latin typeface="Calibri" panose="020F0502020204030204" pitchFamily="34" charset="0"/>
                <a:cs typeface="Calibri" panose="020F0502020204030204" pitchFamily="34" charset="0"/>
              </a:rPr>
            </a:br>
            <a:r>
              <a:rPr lang="pt-PT" altLang="en-US" sz="2000" dirty="0" err="1">
                <a:solidFill>
                  <a:schemeClr val="bg2"/>
                </a:solidFill>
                <a:latin typeface="Calibri" panose="020F0502020204030204" pitchFamily="34" charset="0"/>
                <a:cs typeface="Calibri" panose="020F0502020204030204" pitchFamily="34" charset="0"/>
              </a:rPr>
              <a:t>y</a:t>
            </a:r>
            <a:r>
              <a:rPr lang="pt-PT" altLang="en-US" sz="2000" baseline="-25000" dirty="0" err="1">
                <a:solidFill>
                  <a:schemeClr val="bg2"/>
                </a:solidFill>
                <a:latin typeface="Calibri" panose="020F0502020204030204" pitchFamily="34" charset="0"/>
                <a:cs typeface="Calibri" panose="020F0502020204030204" pitchFamily="34" charset="0"/>
              </a:rPr>
              <a:t>A</a:t>
            </a:r>
            <a:r>
              <a:rPr lang="pt-PT" altLang="en-US" sz="2000" dirty="0" err="1">
                <a:solidFill>
                  <a:schemeClr val="bg2"/>
                </a:solidFill>
                <a:latin typeface="Calibri" panose="020F0502020204030204" pitchFamily="34" charset="0"/>
                <a:cs typeface="Calibri" panose="020F0502020204030204" pitchFamily="34" charset="0"/>
              </a:rPr>
              <a:t>+y</a:t>
            </a:r>
            <a:r>
              <a:rPr lang="pt-PT" altLang="en-US" sz="2000" baseline="-25000" dirty="0" err="1">
                <a:solidFill>
                  <a:schemeClr val="bg2"/>
                </a:solidFill>
                <a:latin typeface="Calibri" panose="020F0502020204030204" pitchFamily="34" charset="0"/>
                <a:cs typeface="Calibri" panose="020F0502020204030204" pitchFamily="34" charset="0"/>
              </a:rPr>
              <a:t>B</a:t>
            </a:r>
            <a:r>
              <a:rPr lang="pt-PT" altLang="en-US" sz="2000" baseline="-25000" dirty="0">
                <a:solidFill>
                  <a:schemeClr val="bg2"/>
                </a:solidFill>
                <a:latin typeface="Calibri" panose="020F0502020204030204" pitchFamily="34" charset="0"/>
                <a:cs typeface="Calibri" panose="020F0502020204030204" pitchFamily="34" charset="0"/>
              </a:rPr>
              <a:t> </a:t>
            </a:r>
            <a:r>
              <a:rPr lang="pt-PT" altLang="en-US" sz="2000" dirty="0">
                <a:solidFill>
                  <a:schemeClr val="bg2"/>
                </a:solidFill>
                <a:latin typeface="Calibri" panose="020F0502020204030204" pitchFamily="34" charset="0"/>
                <a:cs typeface="Calibri" panose="020F0502020204030204" pitchFamily="34" charset="0"/>
              </a:rPr>
              <a:t>= 20</a:t>
            </a:r>
          </a:p>
        </p:txBody>
      </p:sp>
      <p:sp>
        <p:nvSpPr>
          <p:cNvPr id="24579" name="Line 35">
            <a:extLst>
              <a:ext uri="{FF2B5EF4-FFF2-40B4-BE49-F238E27FC236}">
                <a16:creationId xmlns:a16="http://schemas.microsoft.com/office/drawing/2014/main" id="{A84C9B21-C07E-3945-B24F-A6B3E51BB3D1}"/>
              </a:ext>
            </a:extLst>
          </p:cNvPr>
          <p:cNvSpPr>
            <a:spLocks noChangeShapeType="1"/>
          </p:cNvSpPr>
          <p:nvPr/>
        </p:nvSpPr>
        <p:spPr bwMode="auto">
          <a:xfrm flipV="1">
            <a:off x="4268788" y="6135688"/>
            <a:ext cx="4286250"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4580" name="Line 36">
            <a:extLst>
              <a:ext uri="{FF2B5EF4-FFF2-40B4-BE49-F238E27FC236}">
                <a16:creationId xmlns:a16="http://schemas.microsoft.com/office/drawing/2014/main" id="{E3BE8360-2017-0041-BBE8-81FD5229A928}"/>
              </a:ext>
            </a:extLst>
          </p:cNvPr>
          <p:cNvSpPr>
            <a:spLocks noChangeShapeType="1"/>
          </p:cNvSpPr>
          <p:nvPr/>
        </p:nvSpPr>
        <p:spPr bwMode="auto">
          <a:xfrm flipH="1" flipV="1">
            <a:off x="4267200" y="990600"/>
            <a:ext cx="20638" cy="5170488"/>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4581" name="Rectangle 37">
            <a:extLst>
              <a:ext uri="{FF2B5EF4-FFF2-40B4-BE49-F238E27FC236}">
                <a16:creationId xmlns:a16="http://schemas.microsoft.com/office/drawing/2014/main" id="{DF757F63-958A-3F46-9AFB-7AF892CECC85}"/>
              </a:ext>
            </a:extLst>
          </p:cNvPr>
          <p:cNvSpPr>
            <a:spLocks noChangeArrowheads="1"/>
          </p:cNvSpPr>
          <p:nvPr/>
        </p:nvSpPr>
        <p:spPr bwMode="auto">
          <a:xfrm flipH="1">
            <a:off x="3946525" y="3544888"/>
            <a:ext cx="336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en-US" altLang="en-US" sz="1200">
                <a:latin typeface="Times New Roman" panose="02020603050405020304" pitchFamily="18" charset="0"/>
              </a:rPr>
              <a:t>10</a:t>
            </a:r>
          </a:p>
        </p:txBody>
      </p:sp>
      <p:sp>
        <p:nvSpPr>
          <p:cNvPr id="24582" name="Line 38">
            <a:extLst>
              <a:ext uri="{FF2B5EF4-FFF2-40B4-BE49-F238E27FC236}">
                <a16:creationId xmlns:a16="http://schemas.microsoft.com/office/drawing/2014/main" id="{266BA000-49EB-E247-B05F-12086C96D3DF}"/>
              </a:ext>
            </a:extLst>
          </p:cNvPr>
          <p:cNvSpPr>
            <a:spLocks noChangeShapeType="1"/>
          </p:cNvSpPr>
          <p:nvPr/>
        </p:nvSpPr>
        <p:spPr bwMode="auto">
          <a:xfrm flipH="1" flipV="1">
            <a:off x="4897438" y="6135688"/>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83" name="Line 39">
            <a:extLst>
              <a:ext uri="{FF2B5EF4-FFF2-40B4-BE49-F238E27FC236}">
                <a16:creationId xmlns:a16="http://schemas.microsoft.com/office/drawing/2014/main" id="{DB806CD5-3C1C-A747-909C-6BC6B8C37D9F}"/>
              </a:ext>
            </a:extLst>
          </p:cNvPr>
          <p:cNvSpPr>
            <a:spLocks noChangeShapeType="1"/>
          </p:cNvSpPr>
          <p:nvPr/>
        </p:nvSpPr>
        <p:spPr bwMode="auto">
          <a:xfrm>
            <a:off x="4230688" y="55260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84" name="Line 40">
            <a:extLst>
              <a:ext uri="{FF2B5EF4-FFF2-40B4-BE49-F238E27FC236}">
                <a16:creationId xmlns:a16="http://schemas.microsoft.com/office/drawing/2014/main" id="{A4285E25-9FCB-AD45-8E40-2ACF45837A67}"/>
              </a:ext>
            </a:extLst>
          </p:cNvPr>
          <p:cNvSpPr>
            <a:spLocks noChangeShapeType="1"/>
          </p:cNvSpPr>
          <p:nvPr/>
        </p:nvSpPr>
        <p:spPr bwMode="auto">
          <a:xfrm>
            <a:off x="4230688" y="49418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85" name="Line 41">
            <a:extLst>
              <a:ext uri="{FF2B5EF4-FFF2-40B4-BE49-F238E27FC236}">
                <a16:creationId xmlns:a16="http://schemas.microsoft.com/office/drawing/2014/main" id="{6970ABDC-0448-4440-9414-3E7FE537C01B}"/>
              </a:ext>
            </a:extLst>
          </p:cNvPr>
          <p:cNvSpPr>
            <a:spLocks noChangeShapeType="1"/>
          </p:cNvSpPr>
          <p:nvPr/>
        </p:nvSpPr>
        <p:spPr bwMode="auto">
          <a:xfrm flipH="1">
            <a:off x="4230688" y="43322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86" name="Line 42">
            <a:extLst>
              <a:ext uri="{FF2B5EF4-FFF2-40B4-BE49-F238E27FC236}">
                <a16:creationId xmlns:a16="http://schemas.microsoft.com/office/drawing/2014/main" id="{EBF1AF3A-85F2-F143-A621-27402C08F4E2}"/>
              </a:ext>
            </a:extLst>
          </p:cNvPr>
          <p:cNvSpPr>
            <a:spLocks noChangeShapeType="1"/>
          </p:cNvSpPr>
          <p:nvPr/>
        </p:nvSpPr>
        <p:spPr bwMode="auto">
          <a:xfrm flipH="1">
            <a:off x="4230688" y="37226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87" name="Line 43">
            <a:extLst>
              <a:ext uri="{FF2B5EF4-FFF2-40B4-BE49-F238E27FC236}">
                <a16:creationId xmlns:a16="http://schemas.microsoft.com/office/drawing/2014/main" id="{18974262-032F-6D47-8476-EF180AF5A4E9}"/>
              </a:ext>
            </a:extLst>
          </p:cNvPr>
          <p:cNvSpPr>
            <a:spLocks noChangeShapeType="1"/>
          </p:cNvSpPr>
          <p:nvPr/>
        </p:nvSpPr>
        <p:spPr bwMode="auto">
          <a:xfrm flipH="1">
            <a:off x="4230688" y="31130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88" name="Line 44">
            <a:extLst>
              <a:ext uri="{FF2B5EF4-FFF2-40B4-BE49-F238E27FC236}">
                <a16:creationId xmlns:a16="http://schemas.microsoft.com/office/drawing/2014/main" id="{68B168AE-0AB7-6E4A-A8FB-E82F5ED2000A}"/>
              </a:ext>
            </a:extLst>
          </p:cNvPr>
          <p:cNvSpPr>
            <a:spLocks noChangeShapeType="1"/>
          </p:cNvSpPr>
          <p:nvPr/>
        </p:nvSpPr>
        <p:spPr bwMode="auto">
          <a:xfrm flipH="1">
            <a:off x="4230688" y="25034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89" name="Line 45">
            <a:extLst>
              <a:ext uri="{FF2B5EF4-FFF2-40B4-BE49-F238E27FC236}">
                <a16:creationId xmlns:a16="http://schemas.microsoft.com/office/drawing/2014/main" id="{09C3A624-33DB-E246-8CE7-5581839901CE}"/>
              </a:ext>
            </a:extLst>
          </p:cNvPr>
          <p:cNvSpPr>
            <a:spLocks noChangeShapeType="1"/>
          </p:cNvSpPr>
          <p:nvPr/>
        </p:nvSpPr>
        <p:spPr bwMode="auto">
          <a:xfrm flipH="1">
            <a:off x="4230688" y="18938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90" name="Rectangle 46">
            <a:extLst>
              <a:ext uri="{FF2B5EF4-FFF2-40B4-BE49-F238E27FC236}">
                <a16:creationId xmlns:a16="http://schemas.microsoft.com/office/drawing/2014/main" id="{82C3B502-7643-3F48-89E3-1525393A75F1}"/>
              </a:ext>
            </a:extLst>
          </p:cNvPr>
          <p:cNvSpPr>
            <a:spLocks noChangeArrowheads="1"/>
          </p:cNvSpPr>
          <p:nvPr/>
        </p:nvSpPr>
        <p:spPr bwMode="auto">
          <a:xfrm flipH="1">
            <a:off x="3946525" y="2308225"/>
            <a:ext cx="3365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en-US" altLang="en-US" sz="1200">
                <a:latin typeface="Times New Roman" panose="02020603050405020304" pitchFamily="18" charset="0"/>
              </a:rPr>
              <a:t>1</a:t>
            </a:r>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24591" name="Rectangle 47">
            <a:extLst>
              <a:ext uri="{FF2B5EF4-FFF2-40B4-BE49-F238E27FC236}">
                <a16:creationId xmlns:a16="http://schemas.microsoft.com/office/drawing/2014/main" id="{954BABDE-D089-024E-9636-D50ABA8EF254}"/>
              </a:ext>
            </a:extLst>
          </p:cNvPr>
          <p:cNvSpPr>
            <a:spLocks noChangeArrowheads="1"/>
          </p:cNvSpPr>
          <p:nvPr/>
        </p:nvSpPr>
        <p:spPr bwMode="auto">
          <a:xfrm flipH="1">
            <a:off x="3946525" y="1106488"/>
            <a:ext cx="336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20</a:t>
            </a:r>
            <a:endParaRPr lang="en-US" altLang="en-US" sz="1200">
              <a:latin typeface="Times New Roman" panose="02020603050405020304" pitchFamily="18" charset="0"/>
            </a:endParaRPr>
          </a:p>
        </p:txBody>
      </p:sp>
      <p:sp>
        <p:nvSpPr>
          <p:cNvPr id="24592" name="Rectangle 48">
            <a:extLst>
              <a:ext uri="{FF2B5EF4-FFF2-40B4-BE49-F238E27FC236}">
                <a16:creationId xmlns:a16="http://schemas.microsoft.com/office/drawing/2014/main" id="{E36E905B-571C-7D41-AEC3-E45773A6F3F5}"/>
              </a:ext>
            </a:extLst>
          </p:cNvPr>
          <p:cNvSpPr>
            <a:spLocks noChangeArrowheads="1"/>
          </p:cNvSpPr>
          <p:nvPr/>
        </p:nvSpPr>
        <p:spPr bwMode="auto">
          <a:xfrm flipH="1">
            <a:off x="6650038" y="6237288"/>
            <a:ext cx="4000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10</a:t>
            </a:r>
            <a:endParaRPr lang="en-US" altLang="en-US" sz="1200">
              <a:latin typeface="Times New Roman" panose="02020603050405020304" pitchFamily="18" charset="0"/>
            </a:endParaRPr>
          </a:p>
        </p:txBody>
      </p:sp>
      <p:sp>
        <p:nvSpPr>
          <p:cNvPr id="24593" name="Line 49">
            <a:extLst>
              <a:ext uri="{FF2B5EF4-FFF2-40B4-BE49-F238E27FC236}">
                <a16:creationId xmlns:a16="http://schemas.microsoft.com/office/drawing/2014/main" id="{C3D9524E-3FD1-E840-B728-D5A436E3D40F}"/>
              </a:ext>
            </a:extLst>
          </p:cNvPr>
          <p:cNvSpPr>
            <a:spLocks noChangeShapeType="1"/>
          </p:cNvSpPr>
          <p:nvPr/>
        </p:nvSpPr>
        <p:spPr bwMode="auto">
          <a:xfrm flipH="1" flipV="1">
            <a:off x="7107238" y="6135688"/>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94" name="Line 50">
            <a:extLst>
              <a:ext uri="{FF2B5EF4-FFF2-40B4-BE49-F238E27FC236}">
                <a16:creationId xmlns:a16="http://schemas.microsoft.com/office/drawing/2014/main" id="{B923D3CA-1594-F94F-8812-B21AFBDC626A}"/>
              </a:ext>
            </a:extLst>
          </p:cNvPr>
          <p:cNvSpPr>
            <a:spLocks noChangeShapeType="1"/>
          </p:cNvSpPr>
          <p:nvPr/>
        </p:nvSpPr>
        <p:spPr bwMode="auto">
          <a:xfrm flipH="1" flipV="1">
            <a:off x="5507038" y="6135688"/>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95" name="Line 51">
            <a:extLst>
              <a:ext uri="{FF2B5EF4-FFF2-40B4-BE49-F238E27FC236}">
                <a16:creationId xmlns:a16="http://schemas.microsoft.com/office/drawing/2014/main" id="{649355B5-EA44-9A47-AD52-183A2E921505}"/>
              </a:ext>
            </a:extLst>
          </p:cNvPr>
          <p:cNvSpPr>
            <a:spLocks noChangeShapeType="1"/>
          </p:cNvSpPr>
          <p:nvPr/>
        </p:nvSpPr>
        <p:spPr bwMode="auto">
          <a:xfrm flipH="1" flipV="1">
            <a:off x="6116638" y="6135688"/>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96" name="Rectangle 52">
            <a:extLst>
              <a:ext uri="{FF2B5EF4-FFF2-40B4-BE49-F238E27FC236}">
                <a16:creationId xmlns:a16="http://schemas.microsoft.com/office/drawing/2014/main" id="{1D41D332-3964-C742-878F-CC3F76D6550A}"/>
              </a:ext>
            </a:extLst>
          </p:cNvPr>
          <p:cNvSpPr>
            <a:spLocks noChangeArrowheads="1"/>
          </p:cNvSpPr>
          <p:nvPr/>
        </p:nvSpPr>
        <p:spPr bwMode="auto">
          <a:xfrm flipH="1">
            <a:off x="5411788" y="6237288"/>
            <a:ext cx="4000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24600" name="Arc 56">
            <a:extLst>
              <a:ext uri="{FF2B5EF4-FFF2-40B4-BE49-F238E27FC236}">
                <a16:creationId xmlns:a16="http://schemas.microsoft.com/office/drawing/2014/main" id="{65A64B4E-D247-A846-A4F9-FE799F9FE4EE}"/>
              </a:ext>
            </a:extLst>
          </p:cNvPr>
          <p:cNvSpPr>
            <a:spLocks/>
          </p:cNvSpPr>
          <p:nvPr/>
        </p:nvSpPr>
        <p:spPr bwMode="auto">
          <a:xfrm rot="16200000" flipH="1">
            <a:off x="5011738" y="1525588"/>
            <a:ext cx="3810000" cy="3886200"/>
          </a:xfrm>
          <a:custGeom>
            <a:avLst/>
            <a:gdLst>
              <a:gd name="T0" fmla="*/ 0 w 21600"/>
              <a:gd name="T1" fmla="*/ 0 h 21600"/>
              <a:gd name="T2" fmla="*/ 3810000 w 21600"/>
              <a:gd name="T3" fmla="*/ 3886200 h 21600"/>
              <a:gd name="T4" fmla="*/ 0 w 21600"/>
              <a:gd name="T5" fmla="*/ 388620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endParaRPr lang="en-US" altLang="en-US" sz="1800"/>
          </a:p>
        </p:txBody>
      </p:sp>
      <p:sp>
        <p:nvSpPr>
          <p:cNvPr id="24601" name="Arc 57">
            <a:extLst>
              <a:ext uri="{FF2B5EF4-FFF2-40B4-BE49-F238E27FC236}">
                <a16:creationId xmlns:a16="http://schemas.microsoft.com/office/drawing/2014/main" id="{1F7DAA27-6248-CB48-95EE-316D066FEE1F}"/>
              </a:ext>
            </a:extLst>
          </p:cNvPr>
          <p:cNvSpPr>
            <a:spLocks/>
          </p:cNvSpPr>
          <p:nvPr/>
        </p:nvSpPr>
        <p:spPr bwMode="auto">
          <a:xfrm rot="16200000" flipH="1">
            <a:off x="4478338" y="2058988"/>
            <a:ext cx="3810000" cy="3886200"/>
          </a:xfrm>
          <a:custGeom>
            <a:avLst/>
            <a:gdLst>
              <a:gd name="T0" fmla="*/ 0 w 21600"/>
              <a:gd name="T1" fmla="*/ 0 h 21600"/>
              <a:gd name="T2" fmla="*/ 3810000 w 21600"/>
              <a:gd name="T3" fmla="*/ 3886200 h 21600"/>
              <a:gd name="T4" fmla="*/ 0 w 21600"/>
              <a:gd name="T5" fmla="*/ 388620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endParaRPr lang="en-US" altLang="en-US" sz="1800"/>
          </a:p>
        </p:txBody>
      </p:sp>
      <p:sp>
        <p:nvSpPr>
          <p:cNvPr id="24602" name="Text Box 58">
            <a:extLst>
              <a:ext uri="{FF2B5EF4-FFF2-40B4-BE49-F238E27FC236}">
                <a16:creationId xmlns:a16="http://schemas.microsoft.com/office/drawing/2014/main" id="{F79C0AD2-B9A5-E74B-8785-A392E161C504}"/>
              </a:ext>
            </a:extLst>
          </p:cNvPr>
          <p:cNvSpPr txBox="1">
            <a:spLocks noChangeArrowheads="1"/>
          </p:cNvSpPr>
          <p:nvPr/>
        </p:nvSpPr>
        <p:spPr bwMode="auto">
          <a:xfrm>
            <a:off x="3986213" y="914400"/>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y</a:t>
            </a:r>
            <a:endParaRPr lang="en-US" altLang="en-US" sz="1200">
              <a:latin typeface="Times New Roman" panose="02020603050405020304" pitchFamily="18" charset="0"/>
            </a:endParaRPr>
          </a:p>
        </p:txBody>
      </p:sp>
      <p:sp>
        <p:nvSpPr>
          <p:cNvPr id="24603" name="Text Box 59">
            <a:extLst>
              <a:ext uri="{FF2B5EF4-FFF2-40B4-BE49-F238E27FC236}">
                <a16:creationId xmlns:a16="http://schemas.microsoft.com/office/drawing/2014/main" id="{9DEE7D0D-8FBE-5743-A2E4-78F70C8C6BE3}"/>
              </a:ext>
            </a:extLst>
          </p:cNvPr>
          <p:cNvSpPr txBox="1">
            <a:spLocks noChangeArrowheads="1"/>
          </p:cNvSpPr>
          <p:nvPr/>
        </p:nvSpPr>
        <p:spPr bwMode="auto">
          <a:xfrm>
            <a:off x="8294688" y="6172200"/>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x</a:t>
            </a:r>
            <a:endParaRPr lang="en-US" altLang="en-US" sz="1200">
              <a:latin typeface="Times New Roman" panose="02020603050405020304" pitchFamily="18" charset="0"/>
            </a:endParaRPr>
          </a:p>
        </p:txBody>
      </p:sp>
      <p:sp>
        <p:nvSpPr>
          <p:cNvPr id="24604" name="Line 60">
            <a:extLst>
              <a:ext uri="{FF2B5EF4-FFF2-40B4-BE49-F238E27FC236}">
                <a16:creationId xmlns:a16="http://schemas.microsoft.com/office/drawing/2014/main" id="{3BEABE29-A68D-AD4D-9DE2-0CE486B731B2}"/>
              </a:ext>
            </a:extLst>
          </p:cNvPr>
          <p:cNvSpPr>
            <a:spLocks noChangeShapeType="1"/>
          </p:cNvSpPr>
          <p:nvPr/>
        </p:nvSpPr>
        <p:spPr bwMode="auto">
          <a:xfrm flipH="1">
            <a:off x="6705600" y="1335088"/>
            <a:ext cx="20638" cy="5478462"/>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4605" name="Rectangle 61">
            <a:extLst>
              <a:ext uri="{FF2B5EF4-FFF2-40B4-BE49-F238E27FC236}">
                <a16:creationId xmlns:a16="http://schemas.microsoft.com/office/drawing/2014/main" id="{62DE5EF5-8ABB-D14C-9415-F0A3810C8B40}"/>
              </a:ext>
            </a:extLst>
          </p:cNvPr>
          <p:cNvSpPr>
            <a:spLocks noChangeArrowheads="1"/>
          </p:cNvSpPr>
          <p:nvPr/>
        </p:nvSpPr>
        <p:spPr bwMode="auto">
          <a:xfrm flipH="1">
            <a:off x="6746875" y="3544888"/>
            <a:ext cx="336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en-US" altLang="en-US" sz="1200">
                <a:latin typeface="Times New Roman" panose="02020603050405020304" pitchFamily="18" charset="0"/>
              </a:rPr>
              <a:t>10</a:t>
            </a:r>
          </a:p>
        </p:txBody>
      </p:sp>
      <p:sp>
        <p:nvSpPr>
          <p:cNvPr id="24606" name="Line 62">
            <a:extLst>
              <a:ext uri="{FF2B5EF4-FFF2-40B4-BE49-F238E27FC236}">
                <a16:creationId xmlns:a16="http://schemas.microsoft.com/office/drawing/2014/main" id="{3BB80A3F-B957-1E48-9745-E71A80F447B0}"/>
              </a:ext>
            </a:extLst>
          </p:cNvPr>
          <p:cNvSpPr>
            <a:spLocks noChangeShapeType="1"/>
          </p:cNvSpPr>
          <p:nvPr/>
        </p:nvSpPr>
        <p:spPr bwMode="auto">
          <a:xfrm>
            <a:off x="6726238" y="55260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607" name="Line 63">
            <a:extLst>
              <a:ext uri="{FF2B5EF4-FFF2-40B4-BE49-F238E27FC236}">
                <a16:creationId xmlns:a16="http://schemas.microsoft.com/office/drawing/2014/main" id="{8E7337F1-A88E-4B42-82B3-5F7A092FD25C}"/>
              </a:ext>
            </a:extLst>
          </p:cNvPr>
          <p:cNvSpPr>
            <a:spLocks noChangeShapeType="1"/>
          </p:cNvSpPr>
          <p:nvPr/>
        </p:nvSpPr>
        <p:spPr bwMode="auto">
          <a:xfrm>
            <a:off x="6726238" y="49418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608" name="Line 64">
            <a:extLst>
              <a:ext uri="{FF2B5EF4-FFF2-40B4-BE49-F238E27FC236}">
                <a16:creationId xmlns:a16="http://schemas.microsoft.com/office/drawing/2014/main" id="{076FFF1A-AA1D-CB4D-8F1C-17228F024552}"/>
              </a:ext>
            </a:extLst>
          </p:cNvPr>
          <p:cNvSpPr>
            <a:spLocks noChangeShapeType="1"/>
          </p:cNvSpPr>
          <p:nvPr/>
        </p:nvSpPr>
        <p:spPr bwMode="auto">
          <a:xfrm flipH="1">
            <a:off x="6726238" y="43322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609" name="Line 65">
            <a:extLst>
              <a:ext uri="{FF2B5EF4-FFF2-40B4-BE49-F238E27FC236}">
                <a16:creationId xmlns:a16="http://schemas.microsoft.com/office/drawing/2014/main" id="{722EE4EA-F583-8D4D-9F82-1138E3764188}"/>
              </a:ext>
            </a:extLst>
          </p:cNvPr>
          <p:cNvSpPr>
            <a:spLocks noChangeShapeType="1"/>
          </p:cNvSpPr>
          <p:nvPr/>
        </p:nvSpPr>
        <p:spPr bwMode="auto">
          <a:xfrm flipH="1">
            <a:off x="6726238" y="31130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610" name="Line 66">
            <a:extLst>
              <a:ext uri="{FF2B5EF4-FFF2-40B4-BE49-F238E27FC236}">
                <a16:creationId xmlns:a16="http://schemas.microsoft.com/office/drawing/2014/main" id="{EA9A07F5-1819-A84B-A1D2-BF161DB403CD}"/>
              </a:ext>
            </a:extLst>
          </p:cNvPr>
          <p:cNvSpPr>
            <a:spLocks noChangeShapeType="1"/>
          </p:cNvSpPr>
          <p:nvPr/>
        </p:nvSpPr>
        <p:spPr bwMode="auto">
          <a:xfrm flipH="1">
            <a:off x="6726238" y="25034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611" name="Line 67">
            <a:extLst>
              <a:ext uri="{FF2B5EF4-FFF2-40B4-BE49-F238E27FC236}">
                <a16:creationId xmlns:a16="http://schemas.microsoft.com/office/drawing/2014/main" id="{7DA12CC8-BD14-2644-B6AE-C36B0AF6A27C}"/>
              </a:ext>
            </a:extLst>
          </p:cNvPr>
          <p:cNvSpPr>
            <a:spLocks noChangeShapeType="1"/>
          </p:cNvSpPr>
          <p:nvPr/>
        </p:nvSpPr>
        <p:spPr bwMode="auto">
          <a:xfrm flipH="1">
            <a:off x="6726238" y="18938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612" name="Rectangle 68">
            <a:extLst>
              <a:ext uri="{FF2B5EF4-FFF2-40B4-BE49-F238E27FC236}">
                <a16:creationId xmlns:a16="http://schemas.microsoft.com/office/drawing/2014/main" id="{FECDCDFB-569A-CF4C-A34C-5531CEA4B5B2}"/>
              </a:ext>
            </a:extLst>
          </p:cNvPr>
          <p:cNvSpPr>
            <a:spLocks noChangeArrowheads="1"/>
          </p:cNvSpPr>
          <p:nvPr/>
        </p:nvSpPr>
        <p:spPr bwMode="auto">
          <a:xfrm flipH="1">
            <a:off x="6746875" y="2308225"/>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24613" name="Text Box 69">
            <a:extLst>
              <a:ext uri="{FF2B5EF4-FFF2-40B4-BE49-F238E27FC236}">
                <a16:creationId xmlns:a16="http://schemas.microsoft.com/office/drawing/2014/main" id="{AE3BD1CA-C07A-C547-B3F8-1B8CB33B7843}"/>
              </a:ext>
            </a:extLst>
          </p:cNvPr>
          <p:cNvSpPr txBox="1">
            <a:spLocks noChangeArrowheads="1"/>
          </p:cNvSpPr>
          <p:nvPr/>
        </p:nvSpPr>
        <p:spPr bwMode="auto">
          <a:xfrm>
            <a:off x="6705600" y="6538913"/>
            <a:ext cx="2603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y</a:t>
            </a:r>
            <a:endParaRPr lang="en-US" altLang="en-US" sz="1200">
              <a:latin typeface="Times New Roman" panose="02020603050405020304" pitchFamily="18" charset="0"/>
            </a:endParaRPr>
          </a:p>
        </p:txBody>
      </p:sp>
      <p:sp>
        <p:nvSpPr>
          <p:cNvPr id="24614" name="Line 70">
            <a:extLst>
              <a:ext uri="{FF2B5EF4-FFF2-40B4-BE49-F238E27FC236}">
                <a16:creationId xmlns:a16="http://schemas.microsoft.com/office/drawing/2014/main" id="{2C3798E3-E76F-C442-AFEC-2F294AB810EB}"/>
              </a:ext>
            </a:extLst>
          </p:cNvPr>
          <p:cNvSpPr>
            <a:spLocks noChangeShapeType="1"/>
          </p:cNvSpPr>
          <p:nvPr/>
        </p:nvSpPr>
        <p:spPr bwMode="auto">
          <a:xfrm flipH="1" flipV="1">
            <a:off x="2916238" y="1335088"/>
            <a:ext cx="3810000"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4615" name="Line 71">
            <a:extLst>
              <a:ext uri="{FF2B5EF4-FFF2-40B4-BE49-F238E27FC236}">
                <a16:creationId xmlns:a16="http://schemas.microsoft.com/office/drawing/2014/main" id="{88DAE658-6C9B-924E-993A-FBE41445BB8A}"/>
              </a:ext>
            </a:extLst>
          </p:cNvPr>
          <p:cNvSpPr>
            <a:spLocks noChangeShapeType="1"/>
          </p:cNvSpPr>
          <p:nvPr/>
        </p:nvSpPr>
        <p:spPr bwMode="auto">
          <a:xfrm flipH="1" flipV="1">
            <a:off x="4287838" y="1335088"/>
            <a:ext cx="2438400" cy="24384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616" name="Line 72">
            <a:extLst>
              <a:ext uri="{FF2B5EF4-FFF2-40B4-BE49-F238E27FC236}">
                <a16:creationId xmlns:a16="http://schemas.microsoft.com/office/drawing/2014/main" id="{072D4D68-B316-9846-8986-C256539F4966}"/>
              </a:ext>
            </a:extLst>
          </p:cNvPr>
          <p:cNvSpPr>
            <a:spLocks noChangeShapeType="1"/>
          </p:cNvSpPr>
          <p:nvPr/>
        </p:nvSpPr>
        <p:spPr bwMode="auto">
          <a:xfrm flipH="1" flipV="1">
            <a:off x="3144838" y="1335088"/>
            <a:ext cx="3581400" cy="35814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617" name="Line 73">
            <a:extLst>
              <a:ext uri="{FF2B5EF4-FFF2-40B4-BE49-F238E27FC236}">
                <a16:creationId xmlns:a16="http://schemas.microsoft.com/office/drawing/2014/main" id="{0D94DF96-3E3E-5D41-823F-6820BEE2C685}"/>
              </a:ext>
            </a:extLst>
          </p:cNvPr>
          <p:cNvSpPr>
            <a:spLocks noChangeShapeType="1"/>
          </p:cNvSpPr>
          <p:nvPr/>
        </p:nvSpPr>
        <p:spPr bwMode="auto">
          <a:xfrm flipH="1">
            <a:off x="3144838" y="1639888"/>
            <a:ext cx="762000" cy="0"/>
          </a:xfrm>
          <a:prstGeom prst="line">
            <a:avLst/>
          </a:prstGeom>
          <a:noFill/>
          <a:ln w="127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n-US"/>
          </a:p>
        </p:txBody>
      </p:sp>
      <p:sp>
        <p:nvSpPr>
          <p:cNvPr id="24618" name="Text Box 74">
            <a:extLst>
              <a:ext uri="{FF2B5EF4-FFF2-40B4-BE49-F238E27FC236}">
                <a16:creationId xmlns:a16="http://schemas.microsoft.com/office/drawing/2014/main" id="{1F572289-230B-964C-BFE2-E1B551ECEFE5}"/>
              </a:ext>
            </a:extLst>
          </p:cNvPr>
          <p:cNvSpPr txBox="1">
            <a:spLocks noChangeArrowheads="1"/>
          </p:cNvSpPr>
          <p:nvPr/>
        </p:nvSpPr>
        <p:spPr bwMode="auto">
          <a:xfrm>
            <a:off x="3433763" y="1371600"/>
            <a:ext cx="3365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R</a:t>
            </a:r>
            <a:r>
              <a:rPr lang="pt-PT" altLang="en-US" sz="1200" baseline="-25000">
                <a:latin typeface="Times New Roman" panose="02020603050405020304" pitchFamily="18" charset="0"/>
              </a:rPr>
              <a:t>2</a:t>
            </a:r>
            <a:endParaRPr lang="en-US" altLang="en-US" sz="1200">
              <a:latin typeface="Times New Roman" panose="02020603050405020304" pitchFamily="18" charset="0"/>
            </a:endParaRPr>
          </a:p>
        </p:txBody>
      </p:sp>
      <p:sp>
        <p:nvSpPr>
          <p:cNvPr id="24619" name="Text Box 75">
            <a:extLst>
              <a:ext uri="{FF2B5EF4-FFF2-40B4-BE49-F238E27FC236}">
                <a16:creationId xmlns:a16="http://schemas.microsoft.com/office/drawing/2014/main" id="{C771818F-813F-5142-BB9D-171BEC84D298}"/>
              </a:ext>
            </a:extLst>
          </p:cNvPr>
          <p:cNvSpPr txBox="1">
            <a:spLocks noChangeArrowheads="1"/>
          </p:cNvSpPr>
          <p:nvPr/>
        </p:nvSpPr>
        <p:spPr bwMode="auto">
          <a:xfrm>
            <a:off x="7989888" y="4946650"/>
            <a:ext cx="3365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R</a:t>
            </a:r>
            <a:r>
              <a:rPr lang="pt-PT" altLang="en-US" sz="1200" baseline="-25000">
                <a:latin typeface="Times New Roman" panose="02020603050405020304" pitchFamily="18" charset="0"/>
              </a:rPr>
              <a:t>1</a:t>
            </a:r>
            <a:endParaRPr lang="en-US" altLang="en-US" sz="1200">
              <a:latin typeface="Times New Roman" panose="02020603050405020304" pitchFamily="18" charset="0"/>
            </a:endParaRPr>
          </a:p>
        </p:txBody>
      </p:sp>
      <p:sp>
        <p:nvSpPr>
          <p:cNvPr id="24620" name="Line 76">
            <a:extLst>
              <a:ext uri="{FF2B5EF4-FFF2-40B4-BE49-F238E27FC236}">
                <a16:creationId xmlns:a16="http://schemas.microsoft.com/office/drawing/2014/main" id="{E7C8750F-A5C5-9740-86A8-6127C110918F}"/>
              </a:ext>
            </a:extLst>
          </p:cNvPr>
          <p:cNvSpPr>
            <a:spLocks noChangeShapeType="1"/>
          </p:cNvSpPr>
          <p:nvPr/>
        </p:nvSpPr>
        <p:spPr bwMode="auto">
          <a:xfrm flipV="1">
            <a:off x="7945438" y="5068888"/>
            <a:ext cx="0" cy="914400"/>
          </a:xfrm>
          <a:prstGeom prst="line">
            <a:avLst/>
          </a:prstGeom>
          <a:noFill/>
          <a:ln w="127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n-US"/>
          </a:p>
        </p:txBody>
      </p:sp>
      <p:sp>
        <p:nvSpPr>
          <p:cNvPr id="24621" name="Text Box 77">
            <a:extLst>
              <a:ext uri="{FF2B5EF4-FFF2-40B4-BE49-F238E27FC236}">
                <a16:creationId xmlns:a16="http://schemas.microsoft.com/office/drawing/2014/main" id="{4D92F2A5-E18C-A94E-A565-547FE06CC337}"/>
              </a:ext>
            </a:extLst>
          </p:cNvPr>
          <p:cNvSpPr txBox="1">
            <a:spLocks noChangeArrowheads="1"/>
          </p:cNvSpPr>
          <p:nvPr/>
        </p:nvSpPr>
        <p:spPr bwMode="auto">
          <a:xfrm>
            <a:off x="6650038" y="1060450"/>
            <a:ext cx="39528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OB</a:t>
            </a:r>
            <a:endParaRPr lang="en-US" altLang="en-US" sz="1200">
              <a:latin typeface="Times New Roman" panose="02020603050405020304" pitchFamily="18" charset="0"/>
            </a:endParaRPr>
          </a:p>
        </p:txBody>
      </p:sp>
      <p:sp>
        <p:nvSpPr>
          <p:cNvPr id="24622" name="Text Box 78">
            <a:extLst>
              <a:ext uri="{FF2B5EF4-FFF2-40B4-BE49-F238E27FC236}">
                <a16:creationId xmlns:a16="http://schemas.microsoft.com/office/drawing/2014/main" id="{53D49A98-E9AF-7449-8435-CCA9062D38C8}"/>
              </a:ext>
            </a:extLst>
          </p:cNvPr>
          <p:cNvSpPr txBox="1">
            <a:spLocks noChangeArrowheads="1"/>
          </p:cNvSpPr>
          <p:nvPr/>
        </p:nvSpPr>
        <p:spPr bwMode="auto">
          <a:xfrm>
            <a:off x="3917950" y="6059488"/>
            <a:ext cx="40322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OA</a:t>
            </a:r>
            <a:endParaRPr lang="en-US" altLang="en-US" sz="1200">
              <a:latin typeface="Times New Roman" panose="02020603050405020304" pitchFamily="18" charset="0"/>
            </a:endParaRPr>
          </a:p>
        </p:txBody>
      </p:sp>
      <p:sp>
        <p:nvSpPr>
          <p:cNvPr id="24623" name="AutoShape 79">
            <a:extLst>
              <a:ext uri="{FF2B5EF4-FFF2-40B4-BE49-F238E27FC236}">
                <a16:creationId xmlns:a16="http://schemas.microsoft.com/office/drawing/2014/main" id="{C30EC19C-0955-9B49-A908-065D37C203E8}"/>
              </a:ext>
            </a:extLst>
          </p:cNvPr>
          <p:cNvSpPr>
            <a:spLocks noChangeArrowheads="1"/>
          </p:cNvSpPr>
          <p:nvPr/>
        </p:nvSpPr>
        <p:spPr bwMode="auto">
          <a:xfrm>
            <a:off x="5499100" y="3690938"/>
            <a:ext cx="76200" cy="76200"/>
          </a:xfrm>
          <a:prstGeom prst="flowChartConnector">
            <a:avLst/>
          </a:prstGeom>
          <a:solidFill>
            <a:schemeClr val="accent1"/>
          </a:solidFill>
          <a:ln w="12700">
            <a:solidFill>
              <a:schemeClr val="tx1"/>
            </a:solidFill>
            <a:round/>
            <a:headEnd type="none" w="sm" len="sm"/>
            <a:tailEnd type="none" w="sm" len="sm"/>
          </a:ln>
        </p:spPr>
        <p:txBody>
          <a:bodyPr wrap="none"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endParaRPr lang="en-US" altLang="en-US" sz="1800"/>
          </a:p>
        </p:txBody>
      </p:sp>
      <p:sp>
        <p:nvSpPr>
          <p:cNvPr id="24624" name="Text Box 80">
            <a:extLst>
              <a:ext uri="{FF2B5EF4-FFF2-40B4-BE49-F238E27FC236}">
                <a16:creationId xmlns:a16="http://schemas.microsoft.com/office/drawing/2014/main" id="{67269E66-C962-2F44-A024-F670216076B3}"/>
              </a:ext>
            </a:extLst>
          </p:cNvPr>
          <p:cNvSpPr txBox="1">
            <a:spLocks noChangeArrowheads="1"/>
          </p:cNvSpPr>
          <p:nvPr/>
        </p:nvSpPr>
        <p:spPr bwMode="auto">
          <a:xfrm>
            <a:off x="5330825" y="3727450"/>
            <a:ext cx="32861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ed</a:t>
            </a:r>
            <a:endParaRPr lang="en-US" altLang="en-US" sz="1200">
              <a:latin typeface="Times New Roman" panose="02020603050405020304" pitchFamily="18" charset="0"/>
            </a:endParaRPr>
          </a:p>
        </p:txBody>
      </p:sp>
      <p:sp>
        <p:nvSpPr>
          <p:cNvPr id="51" name="Rectangle 3">
            <a:extLst>
              <a:ext uri="{FF2B5EF4-FFF2-40B4-BE49-F238E27FC236}">
                <a16:creationId xmlns:a16="http://schemas.microsoft.com/office/drawing/2014/main" id="{C0D9323E-12BA-554E-BC06-908A9DD2626A}"/>
              </a:ext>
            </a:extLst>
          </p:cNvPr>
          <p:cNvSpPr txBox="1">
            <a:spLocks noChangeArrowheads="1"/>
          </p:cNvSpPr>
          <p:nvPr/>
        </p:nvSpPr>
        <p:spPr bwMode="auto">
          <a:xfrm>
            <a:off x="457200" y="-152346"/>
            <a:ext cx="8229600" cy="1143000"/>
          </a:xfrm>
          <a:prstGeom prst="rect">
            <a:avLst/>
          </a:prstGeom>
          <a:noFill/>
          <a:ln w="9525">
            <a:noFill/>
            <a:miter lim="800000"/>
            <a:headEnd/>
            <a:tailEnd/>
          </a:ln>
          <a:effec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redistribution and fairness</a:t>
            </a:r>
            <a:br>
              <a:rPr lang="pt-PT" altLang="en-US" sz="2800" b="1">
                <a:solidFill>
                  <a:schemeClr val="tx2"/>
                </a:solidFill>
                <a:latin typeface="Calibri" panose="020F0502020204030204" pitchFamily="34" charset="0"/>
                <a:cs typeface="Calibri" panose="020F0502020204030204" pitchFamily="34" charset="0"/>
              </a:rPr>
            </a:br>
            <a:r>
              <a:rPr lang="pt-PT" altLang="en-US" sz="2800" b="1">
                <a:solidFill>
                  <a:srgbClr val="5F5F5F"/>
                </a:solidFill>
                <a:latin typeface="Calibri" panose="020F0502020204030204" pitchFamily="34" charset="0"/>
                <a:cs typeface="Calibri" panose="020F0502020204030204" pitchFamily="34" charset="0"/>
              </a:rPr>
              <a:t>preference-based fairness criteria</a:t>
            </a:r>
            <a:endParaRPr lang="en-US" altLang="en-US" sz="2800" b="1">
              <a:solidFill>
                <a:srgbClr val="5F5F5F"/>
              </a:solidFill>
              <a:latin typeface="Calibri" panose="020F0502020204030204" pitchFamily="34" charset="0"/>
              <a:cs typeface="Calibri" panose="020F050202020403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7E7E8456-0EE5-794A-803E-337D3340AB0B}"/>
              </a:ext>
            </a:extLst>
          </p:cNvPr>
          <p:cNvSpPr>
            <a:spLocks noGrp="1" noChangeArrowheads="1"/>
          </p:cNvSpPr>
          <p:nvPr>
            <p:ph type="title"/>
          </p:nvPr>
        </p:nvSpPr>
        <p:spPr>
          <a:xfrm>
            <a:off x="323850" y="1555750"/>
            <a:ext cx="3168650" cy="2881313"/>
          </a:xfrm>
        </p:spPr>
        <p:txBody>
          <a:bodyPr/>
          <a:lstStyle/>
          <a:p>
            <a:pPr eaLnBrk="1" hangingPunct="1"/>
            <a:r>
              <a:rPr lang="pt-PT" altLang="en-US" sz="3600">
                <a:solidFill>
                  <a:schemeClr val="bg2"/>
                </a:solidFill>
                <a:latin typeface="Calibri" panose="020F0502020204030204" pitchFamily="34" charset="0"/>
                <a:cs typeface="Calibri" panose="020F0502020204030204" pitchFamily="34" charset="0"/>
              </a:rPr>
              <a:t>Pareto solution</a:t>
            </a:r>
            <a:br>
              <a:rPr lang="pt-PT" altLang="en-US" sz="3600">
                <a:solidFill>
                  <a:schemeClr val="bg2"/>
                </a:solidFill>
                <a:latin typeface="Calibri" panose="020F0502020204030204" pitchFamily="34" charset="0"/>
                <a:cs typeface="Calibri" panose="020F0502020204030204" pitchFamily="34" charset="0"/>
              </a:rPr>
            </a:br>
            <a:r>
              <a:rPr lang="pt-PT" altLang="en-US" sz="3600">
                <a:solidFill>
                  <a:schemeClr val="bg2"/>
                </a:solidFill>
                <a:latin typeface="Calibri" panose="020F0502020204030204" pitchFamily="34" charset="0"/>
                <a:cs typeface="Calibri" panose="020F0502020204030204" pitchFamily="34" charset="0"/>
              </a:rPr>
              <a:t>(P)</a:t>
            </a:r>
          </a:p>
        </p:txBody>
      </p:sp>
      <p:sp>
        <p:nvSpPr>
          <p:cNvPr id="24579" name="Line 35">
            <a:extLst>
              <a:ext uri="{FF2B5EF4-FFF2-40B4-BE49-F238E27FC236}">
                <a16:creationId xmlns:a16="http://schemas.microsoft.com/office/drawing/2014/main" id="{A84C9B21-C07E-3945-B24F-A6B3E51BB3D1}"/>
              </a:ext>
            </a:extLst>
          </p:cNvPr>
          <p:cNvSpPr>
            <a:spLocks noChangeShapeType="1"/>
          </p:cNvSpPr>
          <p:nvPr/>
        </p:nvSpPr>
        <p:spPr bwMode="auto">
          <a:xfrm flipV="1">
            <a:off x="4268788" y="6135688"/>
            <a:ext cx="4286250"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4580" name="Line 36">
            <a:extLst>
              <a:ext uri="{FF2B5EF4-FFF2-40B4-BE49-F238E27FC236}">
                <a16:creationId xmlns:a16="http://schemas.microsoft.com/office/drawing/2014/main" id="{E3BE8360-2017-0041-BBE8-81FD5229A928}"/>
              </a:ext>
            </a:extLst>
          </p:cNvPr>
          <p:cNvSpPr>
            <a:spLocks noChangeShapeType="1"/>
          </p:cNvSpPr>
          <p:nvPr/>
        </p:nvSpPr>
        <p:spPr bwMode="auto">
          <a:xfrm flipH="1" flipV="1">
            <a:off x="4267200" y="990600"/>
            <a:ext cx="20638" cy="5170488"/>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4581" name="Rectangle 37">
            <a:extLst>
              <a:ext uri="{FF2B5EF4-FFF2-40B4-BE49-F238E27FC236}">
                <a16:creationId xmlns:a16="http://schemas.microsoft.com/office/drawing/2014/main" id="{DF757F63-958A-3F46-9AFB-7AF892CECC85}"/>
              </a:ext>
            </a:extLst>
          </p:cNvPr>
          <p:cNvSpPr>
            <a:spLocks noChangeArrowheads="1"/>
          </p:cNvSpPr>
          <p:nvPr/>
        </p:nvSpPr>
        <p:spPr bwMode="auto">
          <a:xfrm flipH="1">
            <a:off x="3946525" y="3544888"/>
            <a:ext cx="336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en-US" altLang="en-US" sz="1200">
                <a:latin typeface="Times New Roman" panose="02020603050405020304" pitchFamily="18" charset="0"/>
              </a:rPr>
              <a:t>10</a:t>
            </a:r>
          </a:p>
        </p:txBody>
      </p:sp>
      <p:sp>
        <p:nvSpPr>
          <p:cNvPr id="24582" name="Line 38">
            <a:extLst>
              <a:ext uri="{FF2B5EF4-FFF2-40B4-BE49-F238E27FC236}">
                <a16:creationId xmlns:a16="http://schemas.microsoft.com/office/drawing/2014/main" id="{266BA000-49EB-E247-B05F-12086C96D3DF}"/>
              </a:ext>
            </a:extLst>
          </p:cNvPr>
          <p:cNvSpPr>
            <a:spLocks noChangeShapeType="1"/>
          </p:cNvSpPr>
          <p:nvPr/>
        </p:nvSpPr>
        <p:spPr bwMode="auto">
          <a:xfrm flipH="1" flipV="1">
            <a:off x="4897438" y="6135688"/>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83" name="Line 39">
            <a:extLst>
              <a:ext uri="{FF2B5EF4-FFF2-40B4-BE49-F238E27FC236}">
                <a16:creationId xmlns:a16="http://schemas.microsoft.com/office/drawing/2014/main" id="{DB806CD5-3C1C-A747-909C-6BC6B8C37D9F}"/>
              </a:ext>
            </a:extLst>
          </p:cNvPr>
          <p:cNvSpPr>
            <a:spLocks noChangeShapeType="1"/>
          </p:cNvSpPr>
          <p:nvPr/>
        </p:nvSpPr>
        <p:spPr bwMode="auto">
          <a:xfrm>
            <a:off x="4230688" y="55260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84" name="Line 40">
            <a:extLst>
              <a:ext uri="{FF2B5EF4-FFF2-40B4-BE49-F238E27FC236}">
                <a16:creationId xmlns:a16="http://schemas.microsoft.com/office/drawing/2014/main" id="{A4285E25-9FCB-AD45-8E40-2ACF45837A67}"/>
              </a:ext>
            </a:extLst>
          </p:cNvPr>
          <p:cNvSpPr>
            <a:spLocks noChangeShapeType="1"/>
          </p:cNvSpPr>
          <p:nvPr/>
        </p:nvSpPr>
        <p:spPr bwMode="auto">
          <a:xfrm>
            <a:off x="4230688" y="49418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85" name="Line 41">
            <a:extLst>
              <a:ext uri="{FF2B5EF4-FFF2-40B4-BE49-F238E27FC236}">
                <a16:creationId xmlns:a16="http://schemas.microsoft.com/office/drawing/2014/main" id="{6970ABDC-0448-4440-9414-3E7FE537C01B}"/>
              </a:ext>
            </a:extLst>
          </p:cNvPr>
          <p:cNvSpPr>
            <a:spLocks noChangeShapeType="1"/>
          </p:cNvSpPr>
          <p:nvPr/>
        </p:nvSpPr>
        <p:spPr bwMode="auto">
          <a:xfrm flipH="1">
            <a:off x="4230688" y="43322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86" name="Line 42">
            <a:extLst>
              <a:ext uri="{FF2B5EF4-FFF2-40B4-BE49-F238E27FC236}">
                <a16:creationId xmlns:a16="http://schemas.microsoft.com/office/drawing/2014/main" id="{EBF1AF3A-85F2-F143-A621-27402C08F4E2}"/>
              </a:ext>
            </a:extLst>
          </p:cNvPr>
          <p:cNvSpPr>
            <a:spLocks noChangeShapeType="1"/>
          </p:cNvSpPr>
          <p:nvPr/>
        </p:nvSpPr>
        <p:spPr bwMode="auto">
          <a:xfrm flipH="1">
            <a:off x="4230688" y="37226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87" name="Line 43">
            <a:extLst>
              <a:ext uri="{FF2B5EF4-FFF2-40B4-BE49-F238E27FC236}">
                <a16:creationId xmlns:a16="http://schemas.microsoft.com/office/drawing/2014/main" id="{18974262-032F-6D47-8476-EF180AF5A4E9}"/>
              </a:ext>
            </a:extLst>
          </p:cNvPr>
          <p:cNvSpPr>
            <a:spLocks noChangeShapeType="1"/>
          </p:cNvSpPr>
          <p:nvPr/>
        </p:nvSpPr>
        <p:spPr bwMode="auto">
          <a:xfrm flipH="1">
            <a:off x="4230688" y="31130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88" name="Line 44">
            <a:extLst>
              <a:ext uri="{FF2B5EF4-FFF2-40B4-BE49-F238E27FC236}">
                <a16:creationId xmlns:a16="http://schemas.microsoft.com/office/drawing/2014/main" id="{68B168AE-0AB7-6E4A-A8FB-E82F5ED2000A}"/>
              </a:ext>
            </a:extLst>
          </p:cNvPr>
          <p:cNvSpPr>
            <a:spLocks noChangeShapeType="1"/>
          </p:cNvSpPr>
          <p:nvPr/>
        </p:nvSpPr>
        <p:spPr bwMode="auto">
          <a:xfrm flipH="1">
            <a:off x="4230688" y="25034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89" name="Line 45">
            <a:extLst>
              <a:ext uri="{FF2B5EF4-FFF2-40B4-BE49-F238E27FC236}">
                <a16:creationId xmlns:a16="http://schemas.microsoft.com/office/drawing/2014/main" id="{09C3A624-33DB-E246-8CE7-5581839901CE}"/>
              </a:ext>
            </a:extLst>
          </p:cNvPr>
          <p:cNvSpPr>
            <a:spLocks noChangeShapeType="1"/>
          </p:cNvSpPr>
          <p:nvPr/>
        </p:nvSpPr>
        <p:spPr bwMode="auto">
          <a:xfrm flipH="1">
            <a:off x="4230688" y="18938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90" name="Rectangle 46">
            <a:extLst>
              <a:ext uri="{FF2B5EF4-FFF2-40B4-BE49-F238E27FC236}">
                <a16:creationId xmlns:a16="http://schemas.microsoft.com/office/drawing/2014/main" id="{82C3B502-7643-3F48-89E3-1525393A75F1}"/>
              </a:ext>
            </a:extLst>
          </p:cNvPr>
          <p:cNvSpPr>
            <a:spLocks noChangeArrowheads="1"/>
          </p:cNvSpPr>
          <p:nvPr/>
        </p:nvSpPr>
        <p:spPr bwMode="auto">
          <a:xfrm flipH="1">
            <a:off x="3946525" y="2308225"/>
            <a:ext cx="3365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en-US" altLang="en-US" sz="1200">
                <a:latin typeface="Times New Roman" panose="02020603050405020304" pitchFamily="18" charset="0"/>
              </a:rPr>
              <a:t>1</a:t>
            </a:r>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24591" name="Rectangle 47">
            <a:extLst>
              <a:ext uri="{FF2B5EF4-FFF2-40B4-BE49-F238E27FC236}">
                <a16:creationId xmlns:a16="http://schemas.microsoft.com/office/drawing/2014/main" id="{954BABDE-D089-024E-9636-D50ABA8EF254}"/>
              </a:ext>
            </a:extLst>
          </p:cNvPr>
          <p:cNvSpPr>
            <a:spLocks noChangeArrowheads="1"/>
          </p:cNvSpPr>
          <p:nvPr/>
        </p:nvSpPr>
        <p:spPr bwMode="auto">
          <a:xfrm flipH="1">
            <a:off x="3946525" y="1106488"/>
            <a:ext cx="336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20</a:t>
            </a:r>
            <a:endParaRPr lang="en-US" altLang="en-US" sz="1200">
              <a:latin typeface="Times New Roman" panose="02020603050405020304" pitchFamily="18" charset="0"/>
            </a:endParaRPr>
          </a:p>
        </p:txBody>
      </p:sp>
      <p:sp>
        <p:nvSpPr>
          <p:cNvPr id="24592" name="Rectangle 48">
            <a:extLst>
              <a:ext uri="{FF2B5EF4-FFF2-40B4-BE49-F238E27FC236}">
                <a16:creationId xmlns:a16="http://schemas.microsoft.com/office/drawing/2014/main" id="{E36E905B-571C-7D41-AEC3-E45773A6F3F5}"/>
              </a:ext>
            </a:extLst>
          </p:cNvPr>
          <p:cNvSpPr>
            <a:spLocks noChangeArrowheads="1"/>
          </p:cNvSpPr>
          <p:nvPr/>
        </p:nvSpPr>
        <p:spPr bwMode="auto">
          <a:xfrm flipH="1">
            <a:off x="6650038" y="6237288"/>
            <a:ext cx="4000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10</a:t>
            </a:r>
            <a:endParaRPr lang="en-US" altLang="en-US" sz="1200">
              <a:latin typeface="Times New Roman" panose="02020603050405020304" pitchFamily="18" charset="0"/>
            </a:endParaRPr>
          </a:p>
        </p:txBody>
      </p:sp>
      <p:sp>
        <p:nvSpPr>
          <p:cNvPr id="24593" name="Line 49">
            <a:extLst>
              <a:ext uri="{FF2B5EF4-FFF2-40B4-BE49-F238E27FC236}">
                <a16:creationId xmlns:a16="http://schemas.microsoft.com/office/drawing/2014/main" id="{C3D9524E-3FD1-E840-B728-D5A436E3D40F}"/>
              </a:ext>
            </a:extLst>
          </p:cNvPr>
          <p:cNvSpPr>
            <a:spLocks noChangeShapeType="1"/>
          </p:cNvSpPr>
          <p:nvPr/>
        </p:nvSpPr>
        <p:spPr bwMode="auto">
          <a:xfrm flipH="1" flipV="1">
            <a:off x="7107238" y="6135688"/>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94" name="Line 50">
            <a:extLst>
              <a:ext uri="{FF2B5EF4-FFF2-40B4-BE49-F238E27FC236}">
                <a16:creationId xmlns:a16="http://schemas.microsoft.com/office/drawing/2014/main" id="{B923D3CA-1594-F94F-8812-B21AFBDC626A}"/>
              </a:ext>
            </a:extLst>
          </p:cNvPr>
          <p:cNvSpPr>
            <a:spLocks noChangeShapeType="1"/>
          </p:cNvSpPr>
          <p:nvPr/>
        </p:nvSpPr>
        <p:spPr bwMode="auto">
          <a:xfrm flipH="1" flipV="1">
            <a:off x="5507038" y="6135688"/>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95" name="Line 51">
            <a:extLst>
              <a:ext uri="{FF2B5EF4-FFF2-40B4-BE49-F238E27FC236}">
                <a16:creationId xmlns:a16="http://schemas.microsoft.com/office/drawing/2014/main" id="{649355B5-EA44-9A47-AD52-183A2E921505}"/>
              </a:ext>
            </a:extLst>
          </p:cNvPr>
          <p:cNvSpPr>
            <a:spLocks noChangeShapeType="1"/>
          </p:cNvSpPr>
          <p:nvPr/>
        </p:nvSpPr>
        <p:spPr bwMode="auto">
          <a:xfrm flipH="1" flipV="1">
            <a:off x="6116638" y="6135688"/>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96" name="Rectangle 52">
            <a:extLst>
              <a:ext uri="{FF2B5EF4-FFF2-40B4-BE49-F238E27FC236}">
                <a16:creationId xmlns:a16="http://schemas.microsoft.com/office/drawing/2014/main" id="{1D41D332-3964-C742-878F-CC3F76D6550A}"/>
              </a:ext>
            </a:extLst>
          </p:cNvPr>
          <p:cNvSpPr>
            <a:spLocks noChangeArrowheads="1"/>
          </p:cNvSpPr>
          <p:nvPr/>
        </p:nvSpPr>
        <p:spPr bwMode="auto">
          <a:xfrm flipH="1">
            <a:off x="5411788" y="6237288"/>
            <a:ext cx="4000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24597" name="Line 53">
            <a:extLst>
              <a:ext uri="{FF2B5EF4-FFF2-40B4-BE49-F238E27FC236}">
                <a16:creationId xmlns:a16="http://schemas.microsoft.com/office/drawing/2014/main" id="{D56D4E18-26EB-5B49-9580-D01E03ABC53C}"/>
              </a:ext>
            </a:extLst>
          </p:cNvPr>
          <p:cNvSpPr>
            <a:spLocks noChangeShapeType="1"/>
          </p:cNvSpPr>
          <p:nvPr/>
        </p:nvSpPr>
        <p:spPr bwMode="auto">
          <a:xfrm flipV="1">
            <a:off x="4287838" y="3697288"/>
            <a:ext cx="2438400" cy="2438400"/>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98" name="Line 54">
            <a:extLst>
              <a:ext uri="{FF2B5EF4-FFF2-40B4-BE49-F238E27FC236}">
                <a16:creationId xmlns:a16="http://schemas.microsoft.com/office/drawing/2014/main" id="{903ED67D-98E9-A442-8465-9E0002364E4D}"/>
              </a:ext>
            </a:extLst>
          </p:cNvPr>
          <p:cNvSpPr>
            <a:spLocks noChangeShapeType="1"/>
          </p:cNvSpPr>
          <p:nvPr/>
        </p:nvSpPr>
        <p:spPr bwMode="auto">
          <a:xfrm flipV="1">
            <a:off x="6726238" y="1335088"/>
            <a:ext cx="0" cy="2362200"/>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99" name="Text Box 55">
            <a:extLst>
              <a:ext uri="{FF2B5EF4-FFF2-40B4-BE49-F238E27FC236}">
                <a16:creationId xmlns:a16="http://schemas.microsoft.com/office/drawing/2014/main" id="{84EA10AA-4B7F-E044-9531-72B5C78CD4E7}"/>
              </a:ext>
            </a:extLst>
          </p:cNvPr>
          <p:cNvSpPr txBox="1">
            <a:spLocks noChangeArrowheads="1"/>
          </p:cNvSpPr>
          <p:nvPr/>
        </p:nvSpPr>
        <p:spPr bwMode="auto">
          <a:xfrm>
            <a:off x="6345238" y="3651250"/>
            <a:ext cx="26828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P</a:t>
            </a:r>
            <a:endParaRPr lang="en-US" altLang="en-US" sz="1200">
              <a:latin typeface="Times New Roman" panose="02020603050405020304" pitchFamily="18" charset="0"/>
            </a:endParaRPr>
          </a:p>
        </p:txBody>
      </p:sp>
      <p:sp>
        <p:nvSpPr>
          <p:cNvPr id="24600" name="Arc 56">
            <a:extLst>
              <a:ext uri="{FF2B5EF4-FFF2-40B4-BE49-F238E27FC236}">
                <a16:creationId xmlns:a16="http://schemas.microsoft.com/office/drawing/2014/main" id="{65A64B4E-D247-A846-A4F9-FE799F9FE4EE}"/>
              </a:ext>
            </a:extLst>
          </p:cNvPr>
          <p:cNvSpPr>
            <a:spLocks/>
          </p:cNvSpPr>
          <p:nvPr/>
        </p:nvSpPr>
        <p:spPr bwMode="auto">
          <a:xfrm rot="16200000" flipH="1">
            <a:off x="5011738" y="1525588"/>
            <a:ext cx="3810000" cy="3886200"/>
          </a:xfrm>
          <a:custGeom>
            <a:avLst/>
            <a:gdLst>
              <a:gd name="T0" fmla="*/ 0 w 21600"/>
              <a:gd name="T1" fmla="*/ 0 h 21600"/>
              <a:gd name="T2" fmla="*/ 3810000 w 21600"/>
              <a:gd name="T3" fmla="*/ 3886200 h 21600"/>
              <a:gd name="T4" fmla="*/ 0 w 21600"/>
              <a:gd name="T5" fmla="*/ 388620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endParaRPr lang="en-US" altLang="en-US" sz="1800"/>
          </a:p>
        </p:txBody>
      </p:sp>
      <p:sp>
        <p:nvSpPr>
          <p:cNvPr id="24601" name="Arc 57">
            <a:extLst>
              <a:ext uri="{FF2B5EF4-FFF2-40B4-BE49-F238E27FC236}">
                <a16:creationId xmlns:a16="http://schemas.microsoft.com/office/drawing/2014/main" id="{1F7DAA27-6248-CB48-95EE-316D066FEE1F}"/>
              </a:ext>
            </a:extLst>
          </p:cNvPr>
          <p:cNvSpPr>
            <a:spLocks/>
          </p:cNvSpPr>
          <p:nvPr/>
        </p:nvSpPr>
        <p:spPr bwMode="auto">
          <a:xfrm rot="16200000" flipH="1">
            <a:off x="4478338" y="2058988"/>
            <a:ext cx="3810000" cy="3886200"/>
          </a:xfrm>
          <a:custGeom>
            <a:avLst/>
            <a:gdLst>
              <a:gd name="T0" fmla="*/ 0 w 21600"/>
              <a:gd name="T1" fmla="*/ 0 h 21600"/>
              <a:gd name="T2" fmla="*/ 3810000 w 21600"/>
              <a:gd name="T3" fmla="*/ 3886200 h 21600"/>
              <a:gd name="T4" fmla="*/ 0 w 21600"/>
              <a:gd name="T5" fmla="*/ 388620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endParaRPr lang="en-US" altLang="en-US" sz="1800"/>
          </a:p>
        </p:txBody>
      </p:sp>
      <p:sp>
        <p:nvSpPr>
          <p:cNvPr id="24602" name="Text Box 58">
            <a:extLst>
              <a:ext uri="{FF2B5EF4-FFF2-40B4-BE49-F238E27FC236}">
                <a16:creationId xmlns:a16="http://schemas.microsoft.com/office/drawing/2014/main" id="{F79C0AD2-B9A5-E74B-8785-A392E161C504}"/>
              </a:ext>
            </a:extLst>
          </p:cNvPr>
          <p:cNvSpPr txBox="1">
            <a:spLocks noChangeArrowheads="1"/>
          </p:cNvSpPr>
          <p:nvPr/>
        </p:nvSpPr>
        <p:spPr bwMode="auto">
          <a:xfrm>
            <a:off x="3986213" y="914400"/>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y</a:t>
            </a:r>
            <a:endParaRPr lang="en-US" altLang="en-US" sz="1200">
              <a:latin typeface="Times New Roman" panose="02020603050405020304" pitchFamily="18" charset="0"/>
            </a:endParaRPr>
          </a:p>
        </p:txBody>
      </p:sp>
      <p:sp>
        <p:nvSpPr>
          <p:cNvPr id="24603" name="Text Box 59">
            <a:extLst>
              <a:ext uri="{FF2B5EF4-FFF2-40B4-BE49-F238E27FC236}">
                <a16:creationId xmlns:a16="http://schemas.microsoft.com/office/drawing/2014/main" id="{9DEE7D0D-8FBE-5743-A2E4-78F70C8C6BE3}"/>
              </a:ext>
            </a:extLst>
          </p:cNvPr>
          <p:cNvSpPr txBox="1">
            <a:spLocks noChangeArrowheads="1"/>
          </p:cNvSpPr>
          <p:nvPr/>
        </p:nvSpPr>
        <p:spPr bwMode="auto">
          <a:xfrm>
            <a:off x="8294688" y="6172200"/>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x</a:t>
            </a:r>
            <a:endParaRPr lang="en-US" altLang="en-US" sz="1200">
              <a:latin typeface="Times New Roman" panose="02020603050405020304" pitchFamily="18" charset="0"/>
            </a:endParaRPr>
          </a:p>
        </p:txBody>
      </p:sp>
      <p:sp>
        <p:nvSpPr>
          <p:cNvPr id="24604" name="Line 60">
            <a:extLst>
              <a:ext uri="{FF2B5EF4-FFF2-40B4-BE49-F238E27FC236}">
                <a16:creationId xmlns:a16="http://schemas.microsoft.com/office/drawing/2014/main" id="{3BEABE29-A68D-AD4D-9DE2-0CE486B731B2}"/>
              </a:ext>
            </a:extLst>
          </p:cNvPr>
          <p:cNvSpPr>
            <a:spLocks noChangeShapeType="1"/>
          </p:cNvSpPr>
          <p:nvPr/>
        </p:nvSpPr>
        <p:spPr bwMode="auto">
          <a:xfrm flipH="1">
            <a:off x="6705600" y="1335088"/>
            <a:ext cx="20638" cy="5478462"/>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4605" name="Rectangle 61">
            <a:extLst>
              <a:ext uri="{FF2B5EF4-FFF2-40B4-BE49-F238E27FC236}">
                <a16:creationId xmlns:a16="http://schemas.microsoft.com/office/drawing/2014/main" id="{62DE5EF5-8ABB-D14C-9415-F0A3810C8B40}"/>
              </a:ext>
            </a:extLst>
          </p:cNvPr>
          <p:cNvSpPr>
            <a:spLocks noChangeArrowheads="1"/>
          </p:cNvSpPr>
          <p:nvPr/>
        </p:nvSpPr>
        <p:spPr bwMode="auto">
          <a:xfrm flipH="1">
            <a:off x="6746875" y="3544888"/>
            <a:ext cx="336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en-US" altLang="en-US" sz="1200">
                <a:latin typeface="Times New Roman" panose="02020603050405020304" pitchFamily="18" charset="0"/>
              </a:rPr>
              <a:t>10</a:t>
            </a:r>
          </a:p>
        </p:txBody>
      </p:sp>
      <p:sp>
        <p:nvSpPr>
          <p:cNvPr id="24606" name="Line 62">
            <a:extLst>
              <a:ext uri="{FF2B5EF4-FFF2-40B4-BE49-F238E27FC236}">
                <a16:creationId xmlns:a16="http://schemas.microsoft.com/office/drawing/2014/main" id="{3BB80A3F-B957-1E48-9745-E71A80F447B0}"/>
              </a:ext>
            </a:extLst>
          </p:cNvPr>
          <p:cNvSpPr>
            <a:spLocks noChangeShapeType="1"/>
          </p:cNvSpPr>
          <p:nvPr/>
        </p:nvSpPr>
        <p:spPr bwMode="auto">
          <a:xfrm>
            <a:off x="6726238" y="55260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607" name="Line 63">
            <a:extLst>
              <a:ext uri="{FF2B5EF4-FFF2-40B4-BE49-F238E27FC236}">
                <a16:creationId xmlns:a16="http://schemas.microsoft.com/office/drawing/2014/main" id="{8E7337F1-A88E-4B42-82B3-5F7A092FD25C}"/>
              </a:ext>
            </a:extLst>
          </p:cNvPr>
          <p:cNvSpPr>
            <a:spLocks noChangeShapeType="1"/>
          </p:cNvSpPr>
          <p:nvPr/>
        </p:nvSpPr>
        <p:spPr bwMode="auto">
          <a:xfrm>
            <a:off x="6726238" y="49418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608" name="Line 64">
            <a:extLst>
              <a:ext uri="{FF2B5EF4-FFF2-40B4-BE49-F238E27FC236}">
                <a16:creationId xmlns:a16="http://schemas.microsoft.com/office/drawing/2014/main" id="{076FFF1A-AA1D-CB4D-8F1C-17228F024552}"/>
              </a:ext>
            </a:extLst>
          </p:cNvPr>
          <p:cNvSpPr>
            <a:spLocks noChangeShapeType="1"/>
          </p:cNvSpPr>
          <p:nvPr/>
        </p:nvSpPr>
        <p:spPr bwMode="auto">
          <a:xfrm flipH="1">
            <a:off x="6726238" y="43322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609" name="Line 65">
            <a:extLst>
              <a:ext uri="{FF2B5EF4-FFF2-40B4-BE49-F238E27FC236}">
                <a16:creationId xmlns:a16="http://schemas.microsoft.com/office/drawing/2014/main" id="{722EE4EA-F583-8D4D-9F82-1138E3764188}"/>
              </a:ext>
            </a:extLst>
          </p:cNvPr>
          <p:cNvSpPr>
            <a:spLocks noChangeShapeType="1"/>
          </p:cNvSpPr>
          <p:nvPr/>
        </p:nvSpPr>
        <p:spPr bwMode="auto">
          <a:xfrm flipH="1">
            <a:off x="6726238" y="31130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610" name="Line 66">
            <a:extLst>
              <a:ext uri="{FF2B5EF4-FFF2-40B4-BE49-F238E27FC236}">
                <a16:creationId xmlns:a16="http://schemas.microsoft.com/office/drawing/2014/main" id="{EA9A07F5-1819-A84B-A1D2-BF161DB403CD}"/>
              </a:ext>
            </a:extLst>
          </p:cNvPr>
          <p:cNvSpPr>
            <a:spLocks noChangeShapeType="1"/>
          </p:cNvSpPr>
          <p:nvPr/>
        </p:nvSpPr>
        <p:spPr bwMode="auto">
          <a:xfrm flipH="1">
            <a:off x="6726238" y="25034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611" name="Line 67">
            <a:extLst>
              <a:ext uri="{FF2B5EF4-FFF2-40B4-BE49-F238E27FC236}">
                <a16:creationId xmlns:a16="http://schemas.microsoft.com/office/drawing/2014/main" id="{7DA12CC8-BD14-2644-B6AE-C36B0AF6A27C}"/>
              </a:ext>
            </a:extLst>
          </p:cNvPr>
          <p:cNvSpPr>
            <a:spLocks noChangeShapeType="1"/>
          </p:cNvSpPr>
          <p:nvPr/>
        </p:nvSpPr>
        <p:spPr bwMode="auto">
          <a:xfrm flipH="1">
            <a:off x="6726238" y="18938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612" name="Rectangle 68">
            <a:extLst>
              <a:ext uri="{FF2B5EF4-FFF2-40B4-BE49-F238E27FC236}">
                <a16:creationId xmlns:a16="http://schemas.microsoft.com/office/drawing/2014/main" id="{FECDCDFB-569A-CF4C-A34C-5531CEA4B5B2}"/>
              </a:ext>
            </a:extLst>
          </p:cNvPr>
          <p:cNvSpPr>
            <a:spLocks noChangeArrowheads="1"/>
          </p:cNvSpPr>
          <p:nvPr/>
        </p:nvSpPr>
        <p:spPr bwMode="auto">
          <a:xfrm flipH="1">
            <a:off x="6746875" y="2308225"/>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24613" name="Text Box 69">
            <a:extLst>
              <a:ext uri="{FF2B5EF4-FFF2-40B4-BE49-F238E27FC236}">
                <a16:creationId xmlns:a16="http://schemas.microsoft.com/office/drawing/2014/main" id="{AE3BD1CA-C07A-C547-B3F8-1B8CB33B7843}"/>
              </a:ext>
            </a:extLst>
          </p:cNvPr>
          <p:cNvSpPr txBox="1">
            <a:spLocks noChangeArrowheads="1"/>
          </p:cNvSpPr>
          <p:nvPr/>
        </p:nvSpPr>
        <p:spPr bwMode="auto">
          <a:xfrm>
            <a:off x="6705600" y="6538913"/>
            <a:ext cx="2603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y</a:t>
            </a:r>
            <a:endParaRPr lang="en-US" altLang="en-US" sz="1200">
              <a:latin typeface="Times New Roman" panose="02020603050405020304" pitchFamily="18" charset="0"/>
            </a:endParaRPr>
          </a:p>
        </p:txBody>
      </p:sp>
      <p:sp>
        <p:nvSpPr>
          <p:cNvPr id="24614" name="Line 70">
            <a:extLst>
              <a:ext uri="{FF2B5EF4-FFF2-40B4-BE49-F238E27FC236}">
                <a16:creationId xmlns:a16="http://schemas.microsoft.com/office/drawing/2014/main" id="{2C3798E3-E76F-C442-AFEC-2F294AB810EB}"/>
              </a:ext>
            </a:extLst>
          </p:cNvPr>
          <p:cNvSpPr>
            <a:spLocks noChangeShapeType="1"/>
          </p:cNvSpPr>
          <p:nvPr/>
        </p:nvSpPr>
        <p:spPr bwMode="auto">
          <a:xfrm flipH="1" flipV="1">
            <a:off x="2916238" y="1335088"/>
            <a:ext cx="3810000"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4615" name="Line 71">
            <a:extLst>
              <a:ext uri="{FF2B5EF4-FFF2-40B4-BE49-F238E27FC236}">
                <a16:creationId xmlns:a16="http://schemas.microsoft.com/office/drawing/2014/main" id="{88DAE658-6C9B-924E-993A-FBE41445BB8A}"/>
              </a:ext>
            </a:extLst>
          </p:cNvPr>
          <p:cNvSpPr>
            <a:spLocks noChangeShapeType="1"/>
          </p:cNvSpPr>
          <p:nvPr/>
        </p:nvSpPr>
        <p:spPr bwMode="auto">
          <a:xfrm flipH="1" flipV="1">
            <a:off x="4287838" y="1335088"/>
            <a:ext cx="2438400" cy="24384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616" name="Line 72">
            <a:extLst>
              <a:ext uri="{FF2B5EF4-FFF2-40B4-BE49-F238E27FC236}">
                <a16:creationId xmlns:a16="http://schemas.microsoft.com/office/drawing/2014/main" id="{072D4D68-B316-9846-8986-C256539F4966}"/>
              </a:ext>
            </a:extLst>
          </p:cNvPr>
          <p:cNvSpPr>
            <a:spLocks noChangeShapeType="1"/>
          </p:cNvSpPr>
          <p:nvPr/>
        </p:nvSpPr>
        <p:spPr bwMode="auto">
          <a:xfrm flipH="1" flipV="1">
            <a:off x="3144838" y="1335088"/>
            <a:ext cx="3581400" cy="35814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617" name="Line 73">
            <a:extLst>
              <a:ext uri="{FF2B5EF4-FFF2-40B4-BE49-F238E27FC236}">
                <a16:creationId xmlns:a16="http://schemas.microsoft.com/office/drawing/2014/main" id="{0D94DF96-3E3E-5D41-823F-6820BEE2C685}"/>
              </a:ext>
            </a:extLst>
          </p:cNvPr>
          <p:cNvSpPr>
            <a:spLocks noChangeShapeType="1"/>
          </p:cNvSpPr>
          <p:nvPr/>
        </p:nvSpPr>
        <p:spPr bwMode="auto">
          <a:xfrm flipH="1">
            <a:off x="3144838" y="1639888"/>
            <a:ext cx="762000" cy="0"/>
          </a:xfrm>
          <a:prstGeom prst="line">
            <a:avLst/>
          </a:prstGeom>
          <a:noFill/>
          <a:ln w="127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n-US"/>
          </a:p>
        </p:txBody>
      </p:sp>
      <p:sp>
        <p:nvSpPr>
          <p:cNvPr id="24618" name="Text Box 74">
            <a:extLst>
              <a:ext uri="{FF2B5EF4-FFF2-40B4-BE49-F238E27FC236}">
                <a16:creationId xmlns:a16="http://schemas.microsoft.com/office/drawing/2014/main" id="{1F572289-230B-964C-BFE2-E1B551ECEFE5}"/>
              </a:ext>
            </a:extLst>
          </p:cNvPr>
          <p:cNvSpPr txBox="1">
            <a:spLocks noChangeArrowheads="1"/>
          </p:cNvSpPr>
          <p:nvPr/>
        </p:nvSpPr>
        <p:spPr bwMode="auto">
          <a:xfrm>
            <a:off x="3433763" y="1371600"/>
            <a:ext cx="3365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R</a:t>
            </a:r>
            <a:r>
              <a:rPr lang="pt-PT" altLang="en-US" sz="1200" baseline="-25000">
                <a:latin typeface="Times New Roman" panose="02020603050405020304" pitchFamily="18" charset="0"/>
              </a:rPr>
              <a:t>2</a:t>
            </a:r>
            <a:endParaRPr lang="en-US" altLang="en-US" sz="1200">
              <a:latin typeface="Times New Roman" panose="02020603050405020304" pitchFamily="18" charset="0"/>
            </a:endParaRPr>
          </a:p>
        </p:txBody>
      </p:sp>
      <p:sp>
        <p:nvSpPr>
          <p:cNvPr id="24619" name="Text Box 75">
            <a:extLst>
              <a:ext uri="{FF2B5EF4-FFF2-40B4-BE49-F238E27FC236}">
                <a16:creationId xmlns:a16="http://schemas.microsoft.com/office/drawing/2014/main" id="{C771818F-813F-5142-BB9D-171BEC84D298}"/>
              </a:ext>
            </a:extLst>
          </p:cNvPr>
          <p:cNvSpPr txBox="1">
            <a:spLocks noChangeArrowheads="1"/>
          </p:cNvSpPr>
          <p:nvPr/>
        </p:nvSpPr>
        <p:spPr bwMode="auto">
          <a:xfrm>
            <a:off x="7989888" y="4946650"/>
            <a:ext cx="3365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R</a:t>
            </a:r>
            <a:r>
              <a:rPr lang="pt-PT" altLang="en-US" sz="1200" baseline="-25000">
                <a:latin typeface="Times New Roman" panose="02020603050405020304" pitchFamily="18" charset="0"/>
              </a:rPr>
              <a:t>1</a:t>
            </a:r>
            <a:endParaRPr lang="en-US" altLang="en-US" sz="1200">
              <a:latin typeface="Times New Roman" panose="02020603050405020304" pitchFamily="18" charset="0"/>
            </a:endParaRPr>
          </a:p>
        </p:txBody>
      </p:sp>
      <p:sp>
        <p:nvSpPr>
          <p:cNvPr id="24620" name="Line 76">
            <a:extLst>
              <a:ext uri="{FF2B5EF4-FFF2-40B4-BE49-F238E27FC236}">
                <a16:creationId xmlns:a16="http://schemas.microsoft.com/office/drawing/2014/main" id="{E7C8750F-A5C5-9740-86A8-6127C110918F}"/>
              </a:ext>
            </a:extLst>
          </p:cNvPr>
          <p:cNvSpPr>
            <a:spLocks noChangeShapeType="1"/>
          </p:cNvSpPr>
          <p:nvPr/>
        </p:nvSpPr>
        <p:spPr bwMode="auto">
          <a:xfrm flipV="1">
            <a:off x="7945438" y="5068888"/>
            <a:ext cx="0" cy="914400"/>
          </a:xfrm>
          <a:prstGeom prst="line">
            <a:avLst/>
          </a:prstGeom>
          <a:noFill/>
          <a:ln w="127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n-US"/>
          </a:p>
        </p:txBody>
      </p:sp>
      <p:sp>
        <p:nvSpPr>
          <p:cNvPr id="24621" name="Text Box 77">
            <a:extLst>
              <a:ext uri="{FF2B5EF4-FFF2-40B4-BE49-F238E27FC236}">
                <a16:creationId xmlns:a16="http://schemas.microsoft.com/office/drawing/2014/main" id="{4D92F2A5-E18C-A94E-A565-547FE06CC337}"/>
              </a:ext>
            </a:extLst>
          </p:cNvPr>
          <p:cNvSpPr txBox="1">
            <a:spLocks noChangeArrowheads="1"/>
          </p:cNvSpPr>
          <p:nvPr/>
        </p:nvSpPr>
        <p:spPr bwMode="auto">
          <a:xfrm>
            <a:off x="6650038" y="1060450"/>
            <a:ext cx="39528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OB</a:t>
            </a:r>
            <a:endParaRPr lang="en-US" altLang="en-US" sz="1200">
              <a:latin typeface="Times New Roman" panose="02020603050405020304" pitchFamily="18" charset="0"/>
            </a:endParaRPr>
          </a:p>
        </p:txBody>
      </p:sp>
      <p:sp>
        <p:nvSpPr>
          <p:cNvPr id="24622" name="Text Box 78">
            <a:extLst>
              <a:ext uri="{FF2B5EF4-FFF2-40B4-BE49-F238E27FC236}">
                <a16:creationId xmlns:a16="http://schemas.microsoft.com/office/drawing/2014/main" id="{53D49A98-E9AF-7449-8435-CCA9062D38C8}"/>
              </a:ext>
            </a:extLst>
          </p:cNvPr>
          <p:cNvSpPr txBox="1">
            <a:spLocks noChangeArrowheads="1"/>
          </p:cNvSpPr>
          <p:nvPr/>
        </p:nvSpPr>
        <p:spPr bwMode="auto">
          <a:xfrm>
            <a:off x="3917950" y="6059488"/>
            <a:ext cx="40322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OA</a:t>
            </a:r>
            <a:endParaRPr lang="en-US" altLang="en-US" sz="1200">
              <a:latin typeface="Times New Roman" panose="02020603050405020304" pitchFamily="18" charset="0"/>
            </a:endParaRPr>
          </a:p>
        </p:txBody>
      </p:sp>
      <p:sp>
        <p:nvSpPr>
          <p:cNvPr id="24623" name="AutoShape 79">
            <a:extLst>
              <a:ext uri="{FF2B5EF4-FFF2-40B4-BE49-F238E27FC236}">
                <a16:creationId xmlns:a16="http://schemas.microsoft.com/office/drawing/2014/main" id="{C30EC19C-0955-9B49-A908-065D37C203E8}"/>
              </a:ext>
            </a:extLst>
          </p:cNvPr>
          <p:cNvSpPr>
            <a:spLocks noChangeArrowheads="1"/>
          </p:cNvSpPr>
          <p:nvPr/>
        </p:nvSpPr>
        <p:spPr bwMode="auto">
          <a:xfrm>
            <a:off x="5499100" y="3690938"/>
            <a:ext cx="76200" cy="76200"/>
          </a:xfrm>
          <a:prstGeom prst="flowChartConnector">
            <a:avLst/>
          </a:prstGeom>
          <a:solidFill>
            <a:schemeClr val="accent1"/>
          </a:solidFill>
          <a:ln w="12700">
            <a:solidFill>
              <a:schemeClr val="tx1"/>
            </a:solidFill>
            <a:round/>
            <a:headEnd type="none" w="sm" len="sm"/>
            <a:tailEnd type="none" w="sm" len="sm"/>
          </a:ln>
        </p:spPr>
        <p:txBody>
          <a:bodyPr wrap="none"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endParaRPr lang="en-US" altLang="en-US" sz="1800"/>
          </a:p>
        </p:txBody>
      </p:sp>
      <p:sp>
        <p:nvSpPr>
          <p:cNvPr id="24624" name="Text Box 80">
            <a:extLst>
              <a:ext uri="{FF2B5EF4-FFF2-40B4-BE49-F238E27FC236}">
                <a16:creationId xmlns:a16="http://schemas.microsoft.com/office/drawing/2014/main" id="{67269E66-C962-2F44-A024-F670216076B3}"/>
              </a:ext>
            </a:extLst>
          </p:cNvPr>
          <p:cNvSpPr txBox="1">
            <a:spLocks noChangeArrowheads="1"/>
          </p:cNvSpPr>
          <p:nvPr/>
        </p:nvSpPr>
        <p:spPr bwMode="auto">
          <a:xfrm>
            <a:off x="5330825" y="3727450"/>
            <a:ext cx="32861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ed</a:t>
            </a:r>
            <a:endParaRPr lang="en-US" altLang="en-US" sz="1200">
              <a:latin typeface="Times New Roman" panose="02020603050405020304" pitchFamily="18" charset="0"/>
            </a:endParaRPr>
          </a:p>
        </p:txBody>
      </p:sp>
      <p:sp>
        <p:nvSpPr>
          <p:cNvPr id="51" name="Rectangle 3">
            <a:extLst>
              <a:ext uri="{FF2B5EF4-FFF2-40B4-BE49-F238E27FC236}">
                <a16:creationId xmlns:a16="http://schemas.microsoft.com/office/drawing/2014/main" id="{C0D9323E-12BA-554E-BC06-908A9DD2626A}"/>
              </a:ext>
            </a:extLst>
          </p:cNvPr>
          <p:cNvSpPr txBox="1">
            <a:spLocks noChangeArrowheads="1"/>
          </p:cNvSpPr>
          <p:nvPr/>
        </p:nvSpPr>
        <p:spPr bwMode="auto">
          <a:xfrm>
            <a:off x="457200" y="-118322"/>
            <a:ext cx="8229600" cy="1143000"/>
          </a:xfrm>
          <a:prstGeom prst="rect">
            <a:avLst/>
          </a:prstGeom>
          <a:noFill/>
          <a:ln w="9525">
            <a:noFill/>
            <a:miter lim="800000"/>
            <a:headEnd/>
            <a:tailEnd/>
          </a:ln>
          <a:effec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redistribution and fairness</a:t>
            </a:r>
            <a:br>
              <a:rPr lang="pt-PT" altLang="en-US" sz="2800" b="1">
                <a:solidFill>
                  <a:schemeClr val="tx2"/>
                </a:solidFill>
                <a:latin typeface="Calibri" panose="020F0502020204030204" pitchFamily="34" charset="0"/>
                <a:cs typeface="Calibri" panose="020F0502020204030204" pitchFamily="34" charset="0"/>
              </a:rPr>
            </a:br>
            <a:r>
              <a:rPr lang="pt-PT" altLang="en-US" sz="2800" b="1">
                <a:solidFill>
                  <a:srgbClr val="5F5F5F"/>
                </a:solidFill>
                <a:latin typeface="Calibri" panose="020F0502020204030204" pitchFamily="34" charset="0"/>
                <a:cs typeface="Calibri" panose="020F0502020204030204" pitchFamily="34" charset="0"/>
              </a:rPr>
              <a:t>preference-based fairness criteria</a:t>
            </a:r>
            <a:endParaRPr lang="en-US" altLang="en-US" sz="2800" b="1">
              <a:solidFill>
                <a:srgbClr val="5F5F5F"/>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641781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Line 3">
            <a:extLst>
              <a:ext uri="{FF2B5EF4-FFF2-40B4-BE49-F238E27FC236}">
                <a16:creationId xmlns:a16="http://schemas.microsoft.com/office/drawing/2014/main" id="{94FFD407-E988-3E4C-88EF-4AB1605C2ABF}"/>
              </a:ext>
            </a:extLst>
          </p:cNvPr>
          <p:cNvSpPr>
            <a:spLocks noChangeShapeType="1"/>
          </p:cNvSpPr>
          <p:nvPr/>
        </p:nvSpPr>
        <p:spPr bwMode="auto">
          <a:xfrm flipV="1">
            <a:off x="4389438" y="6310313"/>
            <a:ext cx="4286250"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5603" name="Line 4">
            <a:extLst>
              <a:ext uri="{FF2B5EF4-FFF2-40B4-BE49-F238E27FC236}">
                <a16:creationId xmlns:a16="http://schemas.microsoft.com/office/drawing/2014/main" id="{0C346FE0-2AEF-2944-899B-C190B39A2C4B}"/>
              </a:ext>
            </a:extLst>
          </p:cNvPr>
          <p:cNvSpPr>
            <a:spLocks noChangeShapeType="1"/>
          </p:cNvSpPr>
          <p:nvPr/>
        </p:nvSpPr>
        <p:spPr bwMode="auto">
          <a:xfrm flipV="1">
            <a:off x="4408488" y="1020763"/>
            <a:ext cx="11112" cy="531495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5604" name="Rectangle 5">
            <a:extLst>
              <a:ext uri="{FF2B5EF4-FFF2-40B4-BE49-F238E27FC236}">
                <a16:creationId xmlns:a16="http://schemas.microsoft.com/office/drawing/2014/main" id="{3495B950-E58C-9F45-B57A-D5F9F2F6F716}"/>
              </a:ext>
            </a:extLst>
          </p:cNvPr>
          <p:cNvSpPr>
            <a:spLocks noChangeArrowheads="1"/>
          </p:cNvSpPr>
          <p:nvPr/>
        </p:nvSpPr>
        <p:spPr bwMode="auto">
          <a:xfrm flipH="1">
            <a:off x="4067175" y="3719513"/>
            <a:ext cx="336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en-US" altLang="en-US" sz="1200">
                <a:latin typeface="Times New Roman" panose="02020603050405020304" pitchFamily="18" charset="0"/>
              </a:rPr>
              <a:t>10</a:t>
            </a:r>
          </a:p>
        </p:txBody>
      </p:sp>
      <p:sp>
        <p:nvSpPr>
          <p:cNvPr id="25605" name="Line 6">
            <a:extLst>
              <a:ext uri="{FF2B5EF4-FFF2-40B4-BE49-F238E27FC236}">
                <a16:creationId xmlns:a16="http://schemas.microsoft.com/office/drawing/2014/main" id="{9C793F5C-CEC1-854B-90D9-1F7018B89926}"/>
              </a:ext>
            </a:extLst>
          </p:cNvPr>
          <p:cNvSpPr>
            <a:spLocks noChangeShapeType="1"/>
          </p:cNvSpPr>
          <p:nvPr/>
        </p:nvSpPr>
        <p:spPr bwMode="auto">
          <a:xfrm flipH="1" flipV="1">
            <a:off x="5018088" y="6310313"/>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5606" name="Line 7">
            <a:extLst>
              <a:ext uri="{FF2B5EF4-FFF2-40B4-BE49-F238E27FC236}">
                <a16:creationId xmlns:a16="http://schemas.microsoft.com/office/drawing/2014/main" id="{54BB59A1-037C-B14A-AC41-DB4BAA749CAE}"/>
              </a:ext>
            </a:extLst>
          </p:cNvPr>
          <p:cNvSpPr>
            <a:spLocks noChangeShapeType="1"/>
          </p:cNvSpPr>
          <p:nvPr/>
        </p:nvSpPr>
        <p:spPr bwMode="auto">
          <a:xfrm>
            <a:off x="4351338" y="570071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5607" name="Line 8">
            <a:extLst>
              <a:ext uri="{FF2B5EF4-FFF2-40B4-BE49-F238E27FC236}">
                <a16:creationId xmlns:a16="http://schemas.microsoft.com/office/drawing/2014/main" id="{9E298898-D7F3-5B44-97F5-25CE7320B195}"/>
              </a:ext>
            </a:extLst>
          </p:cNvPr>
          <p:cNvSpPr>
            <a:spLocks noChangeShapeType="1"/>
          </p:cNvSpPr>
          <p:nvPr/>
        </p:nvSpPr>
        <p:spPr bwMode="auto">
          <a:xfrm>
            <a:off x="4351338" y="511651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5608" name="Line 9">
            <a:extLst>
              <a:ext uri="{FF2B5EF4-FFF2-40B4-BE49-F238E27FC236}">
                <a16:creationId xmlns:a16="http://schemas.microsoft.com/office/drawing/2014/main" id="{0D04083D-86E7-FC46-B025-AD6E240C60CD}"/>
              </a:ext>
            </a:extLst>
          </p:cNvPr>
          <p:cNvSpPr>
            <a:spLocks noChangeShapeType="1"/>
          </p:cNvSpPr>
          <p:nvPr/>
        </p:nvSpPr>
        <p:spPr bwMode="auto">
          <a:xfrm flipH="1">
            <a:off x="4351338" y="450691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5609" name="Line 10">
            <a:extLst>
              <a:ext uri="{FF2B5EF4-FFF2-40B4-BE49-F238E27FC236}">
                <a16:creationId xmlns:a16="http://schemas.microsoft.com/office/drawing/2014/main" id="{312E0035-51EA-2143-A96F-0C2AC860294B}"/>
              </a:ext>
            </a:extLst>
          </p:cNvPr>
          <p:cNvSpPr>
            <a:spLocks noChangeShapeType="1"/>
          </p:cNvSpPr>
          <p:nvPr/>
        </p:nvSpPr>
        <p:spPr bwMode="auto">
          <a:xfrm flipH="1">
            <a:off x="4351338" y="3857625"/>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5610" name="Line 11">
            <a:extLst>
              <a:ext uri="{FF2B5EF4-FFF2-40B4-BE49-F238E27FC236}">
                <a16:creationId xmlns:a16="http://schemas.microsoft.com/office/drawing/2014/main" id="{B68EFDD6-B095-6243-A17F-8C314216A251}"/>
              </a:ext>
            </a:extLst>
          </p:cNvPr>
          <p:cNvSpPr>
            <a:spLocks noChangeShapeType="1"/>
          </p:cNvSpPr>
          <p:nvPr/>
        </p:nvSpPr>
        <p:spPr bwMode="auto">
          <a:xfrm flipH="1">
            <a:off x="4351338" y="328771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5611" name="Line 12">
            <a:extLst>
              <a:ext uri="{FF2B5EF4-FFF2-40B4-BE49-F238E27FC236}">
                <a16:creationId xmlns:a16="http://schemas.microsoft.com/office/drawing/2014/main" id="{42AE4EEB-5911-A245-89B8-C7BEB16ED2A3}"/>
              </a:ext>
            </a:extLst>
          </p:cNvPr>
          <p:cNvSpPr>
            <a:spLocks noChangeShapeType="1"/>
          </p:cNvSpPr>
          <p:nvPr/>
        </p:nvSpPr>
        <p:spPr bwMode="auto">
          <a:xfrm flipH="1">
            <a:off x="4351338" y="267811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5612" name="Line 13">
            <a:extLst>
              <a:ext uri="{FF2B5EF4-FFF2-40B4-BE49-F238E27FC236}">
                <a16:creationId xmlns:a16="http://schemas.microsoft.com/office/drawing/2014/main" id="{3BE72405-4039-8046-9F38-06E1D1E27F3B}"/>
              </a:ext>
            </a:extLst>
          </p:cNvPr>
          <p:cNvSpPr>
            <a:spLocks noChangeShapeType="1"/>
          </p:cNvSpPr>
          <p:nvPr/>
        </p:nvSpPr>
        <p:spPr bwMode="auto">
          <a:xfrm flipH="1">
            <a:off x="4351338" y="206851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5613" name="Rectangle 14">
            <a:extLst>
              <a:ext uri="{FF2B5EF4-FFF2-40B4-BE49-F238E27FC236}">
                <a16:creationId xmlns:a16="http://schemas.microsoft.com/office/drawing/2014/main" id="{A2E523DD-A532-9D46-9396-BC5C7848EB96}"/>
              </a:ext>
            </a:extLst>
          </p:cNvPr>
          <p:cNvSpPr>
            <a:spLocks noChangeArrowheads="1"/>
          </p:cNvSpPr>
          <p:nvPr/>
        </p:nvSpPr>
        <p:spPr bwMode="auto">
          <a:xfrm flipH="1">
            <a:off x="4067175" y="2482850"/>
            <a:ext cx="3365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en-US" altLang="en-US" sz="1200">
                <a:latin typeface="Times New Roman" panose="02020603050405020304" pitchFamily="18" charset="0"/>
              </a:rPr>
              <a:t>1</a:t>
            </a:r>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25614" name="Rectangle 15">
            <a:extLst>
              <a:ext uri="{FF2B5EF4-FFF2-40B4-BE49-F238E27FC236}">
                <a16:creationId xmlns:a16="http://schemas.microsoft.com/office/drawing/2014/main" id="{F67EAAFD-3100-F340-8567-8D8ADF74A503}"/>
              </a:ext>
            </a:extLst>
          </p:cNvPr>
          <p:cNvSpPr>
            <a:spLocks noChangeArrowheads="1"/>
          </p:cNvSpPr>
          <p:nvPr/>
        </p:nvSpPr>
        <p:spPr bwMode="auto">
          <a:xfrm flipH="1">
            <a:off x="4067175" y="1281113"/>
            <a:ext cx="336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20</a:t>
            </a:r>
            <a:endParaRPr lang="en-US" altLang="en-US" sz="1200">
              <a:latin typeface="Times New Roman" panose="02020603050405020304" pitchFamily="18" charset="0"/>
            </a:endParaRPr>
          </a:p>
        </p:txBody>
      </p:sp>
      <p:sp>
        <p:nvSpPr>
          <p:cNvPr id="25615" name="Rectangle 16">
            <a:extLst>
              <a:ext uri="{FF2B5EF4-FFF2-40B4-BE49-F238E27FC236}">
                <a16:creationId xmlns:a16="http://schemas.microsoft.com/office/drawing/2014/main" id="{C39C910C-FF9D-F14F-98B3-860D3869C0BB}"/>
              </a:ext>
            </a:extLst>
          </p:cNvPr>
          <p:cNvSpPr>
            <a:spLocks noChangeArrowheads="1"/>
          </p:cNvSpPr>
          <p:nvPr/>
        </p:nvSpPr>
        <p:spPr bwMode="auto">
          <a:xfrm flipH="1">
            <a:off x="6770688" y="6411913"/>
            <a:ext cx="4000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10</a:t>
            </a:r>
            <a:endParaRPr lang="en-US" altLang="en-US" sz="1200">
              <a:latin typeface="Times New Roman" panose="02020603050405020304" pitchFamily="18" charset="0"/>
            </a:endParaRPr>
          </a:p>
        </p:txBody>
      </p:sp>
      <p:sp>
        <p:nvSpPr>
          <p:cNvPr id="25616" name="Line 17">
            <a:extLst>
              <a:ext uri="{FF2B5EF4-FFF2-40B4-BE49-F238E27FC236}">
                <a16:creationId xmlns:a16="http://schemas.microsoft.com/office/drawing/2014/main" id="{0DF5308B-DD26-904B-8646-6D8873A259CF}"/>
              </a:ext>
            </a:extLst>
          </p:cNvPr>
          <p:cNvSpPr>
            <a:spLocks noChangeShapeType="1"/>
          </p:cNvSpPr>
          <p:nvPr/>
        </p:nvSpPr>
        <p:spPr bwMode="auto">
          <a:xfrm flipH="1" flipV="1">
            <a:off x="7227888" y="6310313"/>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5617" name="Line 18">
            <a:extLst>
              <a:ext uri="{FF2B5EF4-FFF2-40B4-BE49-F238E27FC236}">
                <a16:creationId xmlns:a16="http://schemas.microsoft.com/office/drawing/2014/main" id="{69424B59-878F-204E-BA3E-9BBF74C00B86}"/>
              </a:ext>
            </a:extLst>
          </p:cNvPr>
          <p:cNvSpPr>
            <a:spLocks noChangeShapeType="1"/>
          </p:cNvSpPr>
          <p:nvPr/>
        </p:nvSpPr>
        <p:spPr bwMode="auto">
          <a:xfrm flipH="1" flipV="1">
            <a:off x="5616575" y="6310313"/>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5618" name="Line 19">
            <a:extLst>
              <a:ext uri="{FF2B5EF4-FFF2-40B4-BE49-F238E27FC236}">
                <a16:creationId xmlns:a16="http://schemas.microsoft.com/office/drawing/2014/main" id="{225B9058-28ED-B54F-9E0F-395A8B6D7926}"/>
              </a:ext>
            </a:extLst>
          </p:cNvPr>
          <p:cNvSpPr>
            <a:spLocks noChangeShapeType="1"/>
          </p:cNvSpPr>
          <p:nvPr/>
        </p:nvSpPr>
        <p:spPr bwMode="auto">
          <a:xfrm flipH="1" flipV="1">
            <a:off x="6237288" y="6310313"/>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5619" name="Rectangle 20">
            <a:extLst>
              <a:ext uri="{FF2B5EF4-FFF2-40B4-BE49-F238E27FC236}">
                <a16:creationId xmlns:a16="http://schemas.microsoft.com/office/drawing/2014/main" id="{A2A711F7-F8B5-5240-ACD4-2D651363B860}"/>
              </a:ext>
            </a:extLst>
          </p:cNvPr>
          <p:cNvSpPr>
            <a:spLocks noChangeArrowheads="1"/>
          </p:cNvSpPr>
          <p:nvPr/>
        </p:nvSpPr>
        <p:spPr bwMode="auto">
          <a:xfrm flipH="1">
            <a:off x="5532438" y="6411913"/>
            <a:ext cx="4000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25621" name="Line 22">
            <a:extLst>
              <a:ext uri="{FF2B5EF4-FFF2-40B4-BE49-F238E27FC236}">
                <a16:creationId xmlns:a16="http://schemas.microsoft.com/office/drawing/2014/main" id="{3B90B5E4-996C-1047-AE8D-818C405F1B15}"/>
              </a:ext>
            </a:extLst>
          </p:cNvPr>
          <p:cNvSpPr>
            <a:spLocks noChangeShapeType="1"/>
          </p:cNvSpPr>
          <p:nvPr/>
        </p:nvSpPr>
        <p:spPr bwMode="auto">
          <a:xfrm flipV="1">
            <a:off x="6846888" y="1509713"/>
            <a:ext cx="0" cy="2362200"/>
          </a:xfrm>
          <a:prstGeom prst="line">
            <a:avLst/>
          </a:prstGeom>
          <a:noFill/>
          <a:ln w="12700" cap="rnd">
            <a:solidFill>
              <a:schemeClr val="tx1"/>
            </a:solidFill>
            <a:prstDash val="sysDot"/>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5622" name="Text Box 23">
            <a:extLst>
              <a:ext uri="{FF2B5EF4-FFF2-40B4-BE49-F238E27FC236}">
                <a16:creationId xmlns:a16="http://schemas.microsoft.com/office/drawing/2014/main" id="{1211CF4E-A881-7E4E-94E5-52D6F1A2C645}"/>
              </a:ext>
            </a:extLst>
          </p:cNvPr>
          <p:cNvSpPr txBox="1">
            <a:spLocks noChangeArrowheads="1"/>
          </p:cNvSpPr>
          <p:nvPr/>
        </p:nvSpPr>
        <p:spPr bwMode="auto">
          <a:xfrm>
            <a:off x="6465888" y="3825875"/>
            <a:ext cx="26828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P</a:t>
            </a:r>
            <a:endParaRPr lang="en-US" altLang="en-US" sz="1200">
              <a:latin typeface="Times New Roman" panose="02020603050405020304" pitchFamily="18" charset="0"/>
            </a:endParaRPr>
          </a:p>
        </p:txBody>
      </p:sp>
      <p:sp>
        <p:nvSpPr>
          <p:cNvPr id="25623" name="Text Box 24">
            <a:extLst>
              <a:ext uri="{FF2B5EF4-FFF2-40B4-BE49-F238E27FC236}">
                <a16:creationId xmlns:a16="http://schemas.microsoft.com/office/drawing/2014/main" id="{D18E68BB-11B4-304C-95E7-7C8894529888}"/>
              </a:ext>
            </a:extLst>
          </p:cNvPr>
          <p:cNvSpPr txBox="1">
            <a:spLocks noChangeArrowheads="1"/>
          </p:cNvSpPr>
          <p:nvPr/>
        </p:nvSpPr>
        <p:spPr bwMode="auto">
          <a:xfrm>
            <a:off x="4106863" y="974725"/>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y</a:t>
            </a:r>
            <a:endParaRPr lang="en-US" altLang="en-US" sz="1200">
              <a:latin typeface="Times New Roman" panose="02020603050405020304" pitchFamily="18" charset="0"/>
            </a:endParaRPr>
          </a:p>
        </p:txBody>
      </p:sp>
      <p:sp>
        <p:nvSpPr>
          <p:cNvPr id="25624" name="Text Box 25">
            <a:extLst>
              <a:ext uri="{FF2B5EF4-FFF2-40B4-BE49-F238E27FC236}">
                <a16:creationId xmlns:a16="http://schemas.microsoft.com/office/drawing/2014/main" id="{6EB117F5-4C07-7640-9F04-C4AFEFD53121}"/>
              </a:ext>
            </a:extLst>
          </p:cNvPr>
          <p:cNvSpPr txBox="1">
            <a:spLocks noChangeArrowheads="1"/>
          </p:cNvSpPr>
          <p:nvPr/>
        </p:nvSpPr>
        <p:spPr bwMode="auto">
          <a:xfrm>
            <a:off x="8415338" y="6346825"/>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x</a:t>
            </a:r>
            <a:endParaRPr lang="en-US" altLang="en-US" sz="1200">
              <a:latin typeface="Times New Roman" panose="02020603050405020304" pitchFamily="18" charset="0"/>
            </a:endParaRPr>
          </a:p>
        </p:txBody>
      </p:sp>
      <p:sp>
        <p:nvSpPr>
          <p:cNvPr id="25625" name="Line 26">
            <a:extLst>
              <a:ext uri="{FF2B5EF4-FFF2-40B4-BE49-F238E27FC236}">
                <a16:creationId xmlns:a16="http://schemas.microsoft.com/office/drawing/2014/main" id="{671C667B-1B46-4E4F-A410-5868608C15EE}"/>
              </a:ext>
            </a:extLst>
          </p:cNvPr>
          <p:cNvSpPr>
            <a:spLocks noChangeShapeType="1"/>
          </p:cNvSpPr>
          <p:nvPr/>
        </p:nvSpPr>
        <p:spPr bwMode="auto">
          <a:xfrm>
            <a:off x="6846888" y="1509713"/>
            <a:ext cx="11112" cy="530225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5626" name="Rectangle 27">
            <a:extLst>
              <a:ext uri="{FF2B5EF4-FFF2-40B4-BE49-F238E27FC236}">
                <a16:creationId xmlns:a16="http://schemas.microsoft.com/office/drawing/2014/main" id="{557EA9E8-CD73-464B-B057-0F95AA3EFCD2}"/>
              </a:ext>
            </a:extLst>
          </p:cNvPr>
          <p:cNvSpPr>
            <a:spLocks noChangeArrowheads="1"/>
          </p:cNvSpPr>
          <p:nvPr/>
        </p:nvSpPr>
        <p:spPr bwMode="auto">
          <a:xfrm flipH="1">
            <a:off x="6867525" y="3719513"/>
            <a:ext cx="336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en-US" altLang="en-US" sz="1200">
                <a:latin typeface="Times New Roman" panose="02020603050405020304" pitchFamily="18" charset="0"/>
              </a:rPr>
              <a:t>10</a:t>
            </a:r>
          </a:p>
        </p:txBody>
      </p:sp>
      <p:sp>
        <p:nvSpPr>
          <p:cNvPr id="25627" name="Line 28">
            <a:extLst>
              <a:ext uri="{FF2B5EF4-FFF2-40B4-BE49-F238E27FC236}">
                <a16:creationId xmlns:a16="http://schemas.microsoft.com/office/drawing/2014/main" id="{F70C2633-A4CB-294B-9FD1-A3B05CB8A2F3}"/>
              </a:ext>
            </a:extLst>
          </p:cNvPr>
          <p:cNvSpPr>
            <a:spLocks noChangeShapeType="1"/>
          </p:cNvSpPr>
          <p:nvPr/>
        </p:nvSpPr>
        <p:spPr bwMode="auto">
          <a:xfrm>
            <a:off x="6846888" y="570071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5628" name="Line 29">
            <a:extLst>
              <a:ext uri="{FF2B5EF4-FFF2-40B4-BE49-F238E27FC236}">
                <a16:creationId xmlns:a16="http://schemas.microsoft.com/office/drawing/2014/main" id="{1BEDB18E-3912-024D-BAFF-7BCCC8B685E9}"/>
              </a:ext>
            </a:extLst>
          </p:cNvPr>
          <p:cNvSpPr>
            <a:spLocks noChangeShapeType="1"/>
          </p:cNvSpPr>
          <p:nvPr/>
        </p:nvSpPr>
        <p:spPr bwMode="auto">
          <a:xfrm>
            <a:off x="6846888" y="511651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5629" name="Line 30">
            <a:extLst>
              <a:ext uri="{FF2B5EF4-FFF2-40B4-BE49-F238E27FC236}">
                <a16:creationId xmlns:a16="http://schemas.microsoft.com/office/drawing/2014/main" id="{2DE7CBD7-7AF7-7143-B0FB-9678BACD575F}"/>
              </a:ext>
            </a:extLst>
          </p:cNvPr>
          <p:cNvSpPr>
            <a:spLocks noChangeShapeType="1"/>
          </p:cNvSpPr>
          <p:nvPr/>
        </p:nvSpPr>
        <p:spPr bwMode="auto">
          <a:xfrm flipH="1">
            <a:off x="6846888" y="450691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5630" name="Line 31">
            <a:extLst>
              <a:ext uri="{FF2B5EF4-FFF2-40B4-BE49-F238E27FC236}">
                <a16:creationId xmlns:a16="http://schemas.microsoft.com/office/drawing/2014/main" id="{0493F023-6387-AB40-8C2E-3F2E6927C75A}"/>
              </a:ext>
            </a:extLst>
          </p:cNvPr>
          <p:cNvSpPr>
            <a:spLocks noChangeShapeType="1"/>
          </p:cNvSpPr>
          <p:nvPr/>
        </p:nvSpPr>
        <p:spPr bwMode="auto">
          <a:xfrm flipH="1">
            <a:off x="6846888" y="328771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5631" name="Line 32">
            <a:extLst>
              <a:ext uri="{FF2B5EF4-FFF2-40B4-BE49-F238E27FC236}">
                <a16:creationId xmlns:a16="http://schemas.microsoft.com/office/drawing/2014/main" id="{15364B81-7760-5B48-A376-425F11ABB92A}"/>
              </a:ext>
            </a:extLst>
          </p:cNvPr>
          <p:cNvSpPr>
            <a:spLocks noChangeShapeType="1"/>
          </p:cNvSpPr>
          <p:nvPr/>
        </p:nvSpPr>
        <p:spPr bwMode="auto">
          <a:xfrm flipH="1">
            <a:off x="6846888" y="267811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5632" name="Line 33">
            <a:extLst>
              <a:ext uri="{FF2B5EF4-FFF2-40B4-BE49-F238E27FC236}">
                <a16:creationId xmlns:a16="http://schemas.microsoft.com/office/drawing/2014/main" id="{986AEEA2-4826-6A4B-A786-59E8422130A9}"/>
              </a:ext>
            </a:extLst>
          </p:cNvPr>
          <p:cNvSpPr>
            <a:spLocks noChangeShapeType="1"/>
          </p:cNvSpPr>
          <p:nvPr/>
        </p:nvSpPr>
        <p:spPr bwMode="auto">
          <a:xfrm flipH="1">
            <a:off x="6846888" y="206851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5633" name="Rectangle 34">
            <a:extLst>
              <a:ext uri="{FF2B5EF4-FFF2-40B4-BE49-F238E27FC236}">
                <a16:creationId xmlns:a16="http://schemas.microsoft.com/office/drawing/2014/main" id="{F72E1F0F-E947-E94A-91F6-99763474BAC6}"/>
              </a:ext>
            </a:extLst>
          </p:cNvPr>
          <p:cNvSpPr>
            <a:spLocks noChangeArrowheads="1"/>
          </p:cNvSpPr>
          <p:nvPr/>
        </p:nvSpPr>
        <p:spPr bwMode="auto">
          <a:xfrm flipH="1">
            <a:off x="6867525" y="2482850"/>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25634" name="Text Box 35">
            <a:extLst>
              <a:ext uri="{FF2B5EF4-FFF2-40B4-BE49-F238E27FC236}">
                <a16:creationId xmlns:a16="http://schemas.microsoft.com/office/drawing/2014/main" id="{D0938F54-503B-314C-9BDC-578E9EB129B4}"/>
              </a:ext>
            </a:extLst>
          </p:cNvPr>
          <p:cNvSpPr txBox="1">
            <a:spLocks noChangeArrowheads="1"/>
          </p:cNvSpPr>
          <p:nvPr/>
        </p:nvSpPr>
        <p:spPr bwMode="auto">
          <a:xfrm>
            <a:off x="6858000" y="6583363"/>
            <a:ext cx="2603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y</a:t>
            </a:r>
            <a:endParaRPr lang="en-US" altLang="en-US" sz="1200">
              <a:latin typeface="Times New Roman" panose="02020603050405020304" pitchFamily="18" charset="0"/>
            </a:endParaRPr>
          </a:p>
        </p:txBody>
      </p:sp>
      <p:sp>
        <p:nvSpPr>
          <p:cNvPr id="25635" name="Line 36">
            <a:extLst>
              <a:ext uri="{FF2B5EF4-FFF2-40B4-BE49-F238E27FC236}">
                <a16:creationId xmlns:a16="http://schemas.microsoft.com/office/drawing/2014/main" id="{02D20FD7-9749-FF40-8F45-A86DA790F6D0}"/>
              </a:ext>
            </a:extLst>
          </p:cNvPr>
          <p:cNvSpPr>
            <a:spLocks noChangeShapeType="1"/>
          </p:cNvSpPr>
          <p:nvPr/>
        </p:nvSpPr>
        <p:spPr bwMode="auto">
          <a:xfrm flipH="1" flipV="1">
            <a:off x="3036888" y="1509713"/>
            <a:ext cx="3810000"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5636" name="Text Box 37">
            <a:extLst>
              <a:ext uri="{FF2B5EF4-FFF2-40B4-BE49-F238E27FC236}">
                <a16:creationId xmlns:a16="http://schemas.microsoft.com/office/drawing/2014/main" id="{F1534581-8E09-CC46-BC27-8FCCCACC08DC}"/>
              </a:ext>
            </a:extLst>
          </p:cNvPr>
          <p:cNvSpPr txBox="1">
            <a:spLocks noChangeArrowheads="1"/>
          </p:cNvSpPr>
          <p:nvPr/>
        </p:nvSpPr>
        <p:spPr bwMode="auto">
          <a:xfrm>
            <a:off x="6770688" y="1235075"/>
            <a:ext cx="39528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OB</a:t>
            </a:r>
            <a:endParaRPr lang="en-US" altLang="en-US" sz="1200">
              <a:latin typeface="Times New Roman" panose="02020603050405020304" pitchFamily="18" charset="0"/>
            </a:endParaRPr>
          </a:p>
        </p:txBody>
      </p:sp>
      <p:sp>
        <p:nvSpPr>
          <p:cNvPr id="25637" name="Text Box 38">
            <a:extLst>
              <a:ext uri="{FF2B5EF4-FFF2-40B4-BE49-F238E27FC236}">
                <a16:creationId xmlns:a16="http://schemas.microsoft.com/office/drawing/2014/main" id="{275CBECD-A0CB-ED43-9E3A-DEC087F5EADB}"/>
              </a:ext>
            </a:extLst>
          </p:cNvPr>
          <p:cNvSpPr txBox="1">
            <a:spLocks noChangeArrowheads="1"/>
          </p:cNvSpPr>
          <p:nvPr/>
        </p:nvSpPr>
        <p:spPr bwMode="auto">
          <a:xfrm>
            <a:off x="4038600" y="6234113"/>
            <a:ext cx="40322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OA</a:t>
            </a:r>
            <a:endParaRPr lang="en-US" altLang="en-US" sz="1200">
              <a:latin typeface="Times New Roman" panose="02020603050405020304" pitchFamily="18" charset="0"/>
            </a:endParaRPr>
          </a:p>
        </p:txBody>
      </p:sp>
      <p:sp>
        <p:nvSpPr>
          <p:cNvPr id="25638" name="Line 39">
            <a:extLst>
              <a:ext uri="{FF2B5EF4-FFF2-40B4-BE49-F238E27FC236}">
                <a16:creationId xmlns:a16="http://schemas.microsoft.com/office/drawing/2014/main" id="{175BBEE2-AF8F-7949-914A-FFC6E4121F0C}"/>
              </a:ext>
            </a:extLst>
          </p:cNvPr>
          <p:cNvSpPr>
            <a:spLocks noChangeShapeType="1"/>
          </p:cNvSpPr>
          <p:nvPr/>
        </p:nvSpPr>
        <p:spPr bwMode="auto">
          <a:xfrm flipV="1">
            <a:off x="5627688" y="3871913"/>
            <a:ext cx="1219200" cy="121920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5639" name="Line 40">
            <a:extLst>
              <a:ext uri="{FF2B5EF4-FFF2-40B4-BE49-F238E27FC236}">
                <a16:creationId xmlns:a16="http://schemas.microsoft.com/office/drawing/2014/main" id="{75563C2A-BD2A-AB4B-8F97-6C9431C77430}"/>
              </a:ext>
            </a:extLst>
          </p:cNvPr>
          <p:cNvSpPr>
            <a:spLocks noChangeShapeType="1"/>
          </p:cNvSpPr>
          <p:nvPr/>
        </p:nvSpPr>
        <p:spPr bwMode="auto">
          <a:xfrm flipV="1">
            <a:off x="5616575" y="1509713"/>
            <a:ext cx="0" cy="4800600"/>
          </a:xfrm>
          <a:prstGeom prst="line">
            <a:avLst/>
          </a:prstGeom>
          <a:noFill/>
          <a:ln w="12700" cap="rnd">
            <a:solidFill>
              <a:schemeClr val="tx1"/>
            </a:solidFill>
            <a:prstDash val="sysDot"/>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5640" name="Line 41">
            <a:extLst>
              <a:ext uri="{FF2B5EF4-FFF2-40B4-BE49-F238E27FC236}">
                <a16:creationId xmlns:a16="http://schemas.microsoft.com/office/drawing/2014/main" id="{011EBEA6-F4F3-B145-ADFC-B1D7E3EE88B7}"/>
              </a:ext>
            </a:extLst>
          </p:cNvPr>
          <p:cNvSpPr>
            <a:spLocks noChangeShapeType="1"/>
          </p:cNvSpPr>
          <p:nvPr/>
        </p:nvSpPr>
        <p:spPr bwMode="auto">
          <a:xfrm>
            <a:off x="4408488" y="3857625"/>
            <a:ext cx="2438400" cy="0"/>
          </a:xfrm>
          <a:prstGeom prst="line">
            <a:avLst/>
          </a:prstGeom>
          <a:noFill/>
          <a:ln w="12700" cap="rnd">
            <a:solidFill>
              <a:schemeClr val="tx1"/>
            </a:solidFill>
            <a:prstDash val="sysDot"/>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5642" name="Text Box 43">
            <a:extLst>
              <a:ext uri="{FF2B5EF4-FFF2-40B4-BE49-F238E27FC236}">
                <a16:creationId xmlns:a16="http://schemas.microsoft.com/office/drawing/2014/main" id="{3A665A31-B753-8547-8EED-81FA8BDCB256}"/>
              </a:ext>
            </a:extLst>
          </p:cNvPr>
          <p:cNvSpPr txBox="1">
            <a:spLocks noChangeArrowheads="1"/>
          </p:cNvSpPr>
          <p:nvPr/>
        </p:nvSpPr>
        <p:spPr bwMode="auto">
          <a:xfrm>
            <a:off x="5322888" y="3871913"/>
            <a:ext cx="328612"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dirty="0">
                <a:latin typeface="Times New Roman" panose="02020603050405020304" pitchFamily="18" charset="0"/>
              </a:rPr>
              <a:t>ed</a:t>
            </a:r>
            <a:endParaRPr lang="en-US" altLang="en-US" sz="1200" dirty="0">
              <a:latin typeface="Times New Roman" panose="02020603050405020304" pitchFamily="18" charset="0"/>
            </a:endParaRPr>
          </a:p>
        </p:txBody>
      </p:sp>
      <p:sp>
        <p:nvSpPr>
          <p:cNvPr id="25643" name="Text Box 44">
            <a:extLst>
              <a:ext uri="{FF2B5EF4-FFF2-40B4-BE49-F238E27FC236}">
                <a16:creationId xmlns:a16="http://schemas.microsoft.com/office/drawing/2014/main" id="{C1428232-0750-3346-8D95-8A964404A276}"/>
              </a:ext>
            </a:extLst>
          </p:cNvPr>
          <p:cNvSpPr txBox="1">
            <a:spLocks noChangeArrowheads="1"/>
          </p:cNvSpPr>
          <p:nvPr/>
        </p:nvSpPr>
        <p:spPr bwMode="auto">
          <a:xfrm>
            <a:off x="7893857" y="4180547"/>
            <a:ext cx="3444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dirty="0">
                <a:latin typeface="Times New Roman" panose="02020603050405020304" pitchFamily="18" charset="0"/>
              </a:rPr>
              <a:t>D</a:t>
            </a:r>
            <a:endParaRPr lang="en-US" altLang="en-US" sz="1200" dirty="0">
              <a:latin typeface="Times New Roman" panose="02020603050405020304" pitchFamily="18" charset="0"/>
            </a:endParaRPr>
          </a:p>
        </p:txBody>
      </p:sp>
      <p:sp>
        <p:nvSpPr>
          <p:cNvPr id="25644" name="Rectangle 47">
            <a:extLst>
              <a:ext uri="{FF2B5EF4-FFF2-40B4-BE49-F238E27FC236}">
                <a16:creationId xmlns:a16="http://schemas.microsoft.com/office/drawing/2014/main" id="{03CA4B08-C38C-E14F-B0EF-658D281931F1}"/>
              </a:ext>
            </a:extLst>
          </p:cNvPr>
          <p:cNvSpPr>
            <a:spLocks noGrp="1" noChangeArrowheads="1"/>
          </p:cNvSpPr>
          <p:nvPr>
            <p:ph type="title"/>
          </p:nvPr>
        </p:nvSpPr>
        <p:spPr>
          <a:xfrm>
            <a:off x="323850" y="1916113"/>
            <a:ext cx="3168650" cy="2881312"/>
          </a:xfrm>
          <a:noFill/>
        </p:spPr>
        <p:txBody>
          <a:bodyPr/>
          <a:lstStyle/>
          <a:p>
            <a:pPr eaLnBrk="1" hangingPunct="1"/>
            <a:r>
              <a:rPr lang="pt-PT" altLang="en-US" sz="3600" dirty="0">
                <a:solidFill>
                  <a:schemeClr val="bg2"/>
                </a:solidFill>
                <a:latin typeface="Calibri" panose="020F0502020204030204" pitchFamily="34" charset="0"/>
                <a:cs typeface="Calibri" panose="020F0502020204030204" pitchFamily="34" charset="0"/>
              </a:rPr>
              <a:t>no-</a:t>
            </a:r>
            <a:r>
              <a:rPr lang="pt-PT" altLang="en-US" sz="3600" dirty="0" err="1">
                <a:solidFill>
                  <a:schemeClr val="bg2"/>
                </a:solidFill>
                <a:latin typeface="Calibri" panose="020F0502020204030204" pitchFamily="34" charset="0"/>
                <a:cs typeface="Calibri" panose="020F0502020204030204" pitchFamily="34" charset="0"/>
              </a:rPr>
              <a:t>domination</a:t>
            </a:r>
            <a:br>
              <a:rPr lang="pt-PT" altLang="en-US" sz="3600" dirty="0">
                <a:solidFill>
                  <a:schemeClr val="bg2"/>
                </a:solidFill>
                <a:latin typeface="Calibri" panose="020F0502020204030204" pitchFamily="34" charset="0"/>
                <a:cs typeface="Calibri" panose="020F0502020204030204" pitchFamily="34" charset="0"/>
              </a:rPr>
            </a:br>
            <a:r>
              <a:rPr lang="pt-PT" altLang="en-US" sz="3600" dirty="0">
                <a:solidFill>
                  <a:schemeClr val="bg2"/>
                </a:solidFill>
                <a:latin typeface="Calibri" panose="020F0502020204030204" pitchFamily="34" charset="0"/>
                <a:cs typeface="Calibri" panose="020F0502020204030204" pitchFamily="34" charset="0"/>
              </a:rPr>
              <a:t>(D)</a:t>
            </a:r>
          </a:p>
        </p:txBody>
      </p:sp>
      <p:sp>
        <p:nvSpPr>
          <p:cNvPr id="48" name="Rectangle 3">
            <a:extLst>
              <a:ext uri="{FF2B5EF4-FFF2-40B4-BE49-F238E27FC236}">
                <a16:creationId xmlns:a16="http://schemas.microsoft.com/office/drawing/2014/main" id="{5F5D46DD-071E-1D4B-8D06-F0F02880C4AF}"/>
              </a:ext>
            </a:extLst>
          </p:cNvPr>
          <p:cNvSpPr txBox="1">
            <a:spLocks noChangeArrowheads="1"/>
          </p:cNvSpPr>
          <p:nvPr/>
        </p:nvSpPr>
        <p:spPr bwMode="auto">
          <a:xfrm>
            <a:off x="457200" y="-76200"/>
            <a:ext cx="8229600" cy="1143000"/>
          </a:xfrm>
          <a:prstGeom prst="rect">
            <a:avLst/>
          </a:prstGeom>
          <a:noFill/>
          <a:ln w="9525">
            <a:noFill/>
            <a:miter lim="800000"/>
            <a:headEnd/>
            <a:tailEnd/>
          </a:ln>
          <a:effec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redistribution and fairness</a:t>
            </a:r>
            <a:br>
              <a:rPr lang="pt-PT" altLang="en-US" sz="2800" b="1">
                <a:solidFill>
                  <a:schemeClr val="tx2"/>
                </a:solidFill>
                <a:latin typeface="Calibri" panose="020F0502020204030204" pitchFamily="34" charset="0"/>
                <a:cs typeface="Calibri" panose="020F0502020204030204" pitchFamily="34" charset="0"/>
              </a:rPr>
            </a:br>
            <a:r>
              <a:rPr lang="pt-PT" altLang="en-US" sz="2800" b="1">
                <a:solidFill>
                  <a:srgbClr val="5F5F5F"/>
                </a:solidFill>
                <a:latin typeface="Calibri" panose="020F0502020204030204" pitchFamily="34" charset="0"/>
                <a:cs typeface="Calibri" panose="020F0502020204030204" pitchFamily="34" charset="0"/>
              </a:rPr>
              <a:t>preference-based fairness criteria</a:t>
            </a:r>
            <a:endParaRPr lang="en-US" altLang="en-US" sz="2800" b="1">
              <a:solidFill>
                <a:srgbClr val="5F5F5F"/>
              </a:solidFill>
              <a:latin typeface="Calibri" panose="020F0502020204030204" pitchFamily="34" charset="0"/>
              <a:cs typeface="Calibri" panose="020F0502020204030204" pitchFamily="34" charset="0"/>
            </a:endParaRPr>
          </a:p>
        </p:txBody>
      </p:sp>
      <p:sp>
        <p:nvSpPr>
          <p:cNvPr id="2" name="Rectangle 1">
            <a:extLst>
              <a:ext uri="{FF2B5EF4-FFF2-40B4-BE49-F238E27FC236}">
                <a16:creationId xmlns:a16="http://schemas.microsoft.com/office/drawing/2014/main" id="{2BBAF5DB-996E-9C41-8BA8-C158F4ADDD77}"/>
              </a:ext>
            </a:extLst>
          </p:cNvPr>
          <p:cNvSpPr/>
          <p:nvPr/>
        </p:nvSpPr>
        <p:spPr>
          <a:xfrm>
            <a:off x="4427984" y="1513930"/>
            <a:ext cx="1203324" cy="234711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384970E2-7B9B-B14A-967E-C58794D85D9C}"/>
              </a:ext>
            </a:extLst>
          </p:cNvPr>
          <p:cNvSpPr/>
          <p:nvPr/>
        </p:nvSpPr>
        <p:spPr>
          <a:xfrm>
            <a:off x="5591397" y="3861047"/>
            <a:ext cx="1258666" cy="243418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641" name="AutoShape 42">
            <a:extLst>
              <a:ext uri="{FF2B5EF4-FFF2-40B4-BE49-F238E27FC236}">
                <a16:creationId xmlns:a16="http://schemas.microsoft.com/office/drawing/2014/main" id="{014E9D76-0A50-2E40-9273-0C3E1010EEC1}"/>
              </a:ext>
            </a:extLst>
          </p:cNvPr>
          <p:cNvSpPr>
            <a:spLocks noChangeArrowheads="1"/>
          </p:cNvSpPr>
          <p:nvPr/>
        </p:nvSpPr>
        <p:spPr bwMode="auto">
          <a:xfrm>
            <a:off x="5578475" y="3819525"/>
            <a:ext cx="76200" cy="76200"/>
          </a:xfrm>
          <a:prstGeom prst="flowChartConnector">
            <a:avLst/>
          </a:prstGeom>
          <a:solidFill>
            <a:schemeClr val="accent1"/>
          </a:solidFill>
          <a:ln w="12700">
            <a:solidFill>
              <a:schemeClr val="tx1"/>
            </a:solidFill>
            <a:round/>
            <a:headEnd type="none" w="sm" len="sm"/>
            <a:tailEnd type="none" w="sm" len="sm"/>
          </a:ln>
        </p:spPr>
        <p:txBody>
          <a:bodyPr wrap="none"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endParaRPr lang="en-US" altLang="en-US" sz="1800"/>
          </a:p>
        </p:txBody>
      </p:sp>
      <p:cxnSp>
        <p:nvCxnSpPr>
          <p:cNvPr id="4" name="Straight Arrow Connector 3">
            <a:extLst>
              <a:ext uri="{FF2B5EF4-FFF2-40B4-BE49-F238E27FC236}">
                <a16:creationId xmlns:a16="http://schemas.microsoft.com/office/drawing/2014/main" id="{309AF15B-80A6-304B-9711-AAF78DC3C1D0}"/>
              </a:ext>
            </a:extLst>
          </p:cNvPr>
          <p:cNvCxnSpPr/>
          <p:nvPr/>
        </p:nvCxnSpPr>
        <p:spPr>
          <a:xfrm flipH="1">
            <a:off x="6465888" y="4506913"/>
            <a:ext cx="1427969" cy="21823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50" name="Straight Arrow Connector 49">
            <a:extLst>
              <a:ext uri="{FF2B5EF4-FFF2-40B4-BE49-F238E27FC236}">
                <a16:creationId xmlns:a16="http://schemas.microsoft.com/office/drawing/2014/main" id="{0034D064-6D23-7442-BD02-7DEB4478E838}"/>
              </a:ext>
            </a:extLst>
          </p:cNvPr>
          <p:cNvCxnSpPr>
            <a:cxnSpLocks/>
          </p:cNvCxnSpPr>
          <p:nvPr/>
        </p:nvCxnSpPr>
        <p:spPr>
          <a:xfrm flipH="1" flipV="1">
            <a:off x="5479648" y="2747591"/>
            <a:ext cx="2404721" cy="175932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Line 3">
            <a:extLst>
              <a:ext uri="{FF2B5EF4-FFF2-40B4-BE49-F238E27FC236}">
                <a16:creationId xmlns:a16="http://schemas.microsoft.com/office/drawing/2014/main" id="{94FFD407-E988-3E4C-88EF-4AB1605C2ABF}"/>
              </a:ext>
            </a:extLst>
          </p:cNvPr>
          <p:cNvSpPr>
            <a:spLocks noChangeShapeType="1"/>
          </p:cNvSpPr>
          <p:nvPr/>
        </p:nvSpPr>
        <p:spPr bwMode="auto">
          <a:xfrm flipV="1">
            <a:off x="4389438" y="6310313"/>
            <a:ext cx="4286250"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5603" name="Line 4">
            <a:extLst>
              <a:ext uri="{FF2B5EF4-FFF2-40B4-BE49-F238E27FC236}">
                <a16:creationId xmlns:a16="http://schemas.microsoft.com/office/drawing/2014/main" id="{0C346FE0-2AEF-2944-899B-C190B39A2C4B}"/>
              </a:ext>
            </a:extLst>
          </p:cNvPr>
          <p:cNvSpPr>
            <a:spLocks noChangeShapeType="1"/>
          </p:cNvSpPr>
          <p:nvPr/>
        </p:nvSpPr>
        <p:spPr bwMode="auto">
          <a:xfrm flipV="1">
            <a:off x="4408488" y="1020763"/>
            <a:ext cx="11112" cy="531495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5604" name="Rectangle 5">
            <a:extLst>
              <a:ext uri="{FF2B5EF4-FFF2-40B4-BE49-F238E27FC236}">
                <a16:creationId xmlns:a16="http://schemas.microsoft.com/office/drawing/2014/main" id="{3495B950-E58C-9F45-B57A-D5F9F2F6F716}"/>
              </a:ext>
            </a:extLst>
          </p:cNvPr>
          <p:cNvSpPr>
            <a:spLocks noChangeArrowheads="1"/>
          </p:cNvSpPr>
          <p:nvPr/>
        </p:nvSpPr>
        <p:spPr bwMode="auto">
          <a:xfrm flipH="1">
            <a:off x="4067175" y="3719513"/>
            <a:ext cx="336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en-US" altLang="en-US" sz="1200">
                <a:latin typeface="Times New Roman" panose="02020603050405020304" pitchFamily="18" charset="0"/>
              </a:rPr>
              <a:t>10</a:t>
            </a:r>
          </a:p>
        </p:txBody>
      </p:sp>
      <p:sp>
        <p:nvSpPr>
          <p:cNvPr id="25605" name="Line 6">
            <a:extLst>
              <a:ext uri="{FF2B5EF4-FFF2-40B4-BE49-F238E27FC236}">
                <a16:creationId xmlns:a16="http://schemas.microsoft.com/office/drawing/2014/main" id="{9C793F5C-CEC1-854B-90D9-1F7018B89926}"/>
              </a:ext>
            </a:extLst>
          </p:cNvPr>
          <p:cNvSpPr>
            <a:spLocks noChangeShapeType="1"/>
          </p:cNvSpPr>
          <p:nvPr/>
        </p:nvSpPr>
        <p:spPr bwMode="auto">
          <a:xfrm flipH="1" flipV="1">
            <a:off x="5018088" y="6310313"/>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5606" name="Line 7">
            <a:extLst>
              <a:ext uri="{FF2B5EF4-FFF2-40B4-BE49-F238E27FC236}">
                <a16:creationId xmlns:a16="http://schemas.microsoft.com/office/drawing/2014/main" id="{54BB59A1-037C-B14A-AC41-DB4BAA749CAE}"/>
              </a:ext>
            </a:extLst>
          </p:cNvPr>
          <p:cNvSpPr>
            <a:spLocks noChangeShapeType="1"/>
          </p:cNvSpPr>
          <p:nvPr/>
        </p:nvSpPr>
        <p:spPr bwMode="auto">
          <a:xfrm>
            <a:off x="4351338" y="570071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5607" name="Line 8">
            <a:extLst>
              <a:ext uri="{FF2B5EF4-FFF2-40B4-BE49-F238E27FC236}">
                <a16:creationId xmlns:a16="http://schemas.microsoft.com/office/drawing/2014/main" id="{9E298898-D7F3-5B44-97F5-25CE7320B195}"/>
              </a:ext>
            </a:extLst>
          </p:cNvPr>
          <p:cNvSpPr>
            <a:spLocks noChangeShapeType="1"/>
          </p:cNvSpPr>
          <p:nvPr/>
        </p:nvSpPr>
        <p:spPr bwMode="auto">
          <a:xfrm>
            <a:off x="4351338" y="511651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5608" name="Line 9">
            <a:extLst>
              <a:ext uri="{FF2B5EF4-FFF2-40B4-BE49-F238E27FC236}">
                <a16:creationId xmlns:a16="http://schemas.microsoft.com/office/drawing/2014/main" id="{0D04083D-86E7-FC46-B025-AD6E240C60CD}"/>
              </a:ext>
            </a:extLst>
          </p:cNvPr>
          <p:cNvSpPr>
            <a:spLocks noChangeShapeType="1"/>
          </p:cNvSpPr>
          <p:nvPr/>
        </p:nvSpPr>
        <p:spPr bwMode="auto">
          <a:xfrm flipH="1">
            <a:off x="4351338" y="450691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5609" name="Line 10">
            <a:extLst>
              <a:ext uri="{FF2B5EF4-FFF2-40B4-BE49-F238E27FC236}">
                <a16:creationId xmlns:a16="http://schemas.microsoft.com/office/drawing/2014/main" id="{312E0035-51EA-2143-A96F-0C2AC860294B}"/>
              </a:ext>
            </a:extLst>
          </p:cNvPr>
          <p:cNvSpPr>
            <a:spLocks noChangeShapeType="1"/>
          </p:cNvSpPr>
          <p:nvPr/>
        </p:nvSpPr>
        <p:spPr bwMode="auto">
          <a:xfrm flipH="1">
            <a:off x="4351338" y="3857625"/>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5610" name="Line 11">
            <a:extLst>
              <a:ext uri="{FF2B5EF4-FFF2-40B4-BE49-F238E27FC236}">
                <a16:creationId xmlns:a16="http://schemas.microsoft.com/office/drawing/2014/main" id="{B68EFDD6-B095-6243-A17F-8C314216A251}"/>
              </a:ext>
            </a:extLst>
          </p:cNvPr>
          <p:cNvSpPr>
            <a:spLocks noChangeShapeType="1"/>
          </p:cNvSpPr>
          <p:nvPr/>
        </p:nvSpPr>
        <p:spPr bwMode="auto">
          <a:xfrm flipH="1">
            <a:off x="4351338" y="328771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5611" name="Line 12">
            <a:extLst>
              <a:ext uri="{FF2B5EF4-FFF2-40B4-BE49-F238E27FC236}">
                <a16:creationId xmlns:a16="http://schemas.microsoft.com/office/drawing/2014/main" id="{42AE4EEB-5911-A245-89B8-C7BEB16ED2A3}"/>
              </a:ext>
            </a:extLst>
          </p:cNvPr>
          <p:cNvSpPr>
            <a:spLocks noChangeShapeType="1"/>
          </p:cNvSpPr>
          <p:nvPr/>
        </p:nvSpPr>
        <p:spPr bwMode="auto">
          <a:xfrm flipH="1">
            <a:off x="4351338" y="267811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5612" name="Line 13">
            <a:extLst>
              <a:ext uri="{FF2B5EF4-FFF2-40B4-BE49-F238E27FC236}">
                <a16:creationId xmlns:a16="http://schemas.microsoft.com/office/drawing/2014/main" id="{3BE72405-4039-8046-9F38-06E1D1E27F3B}"/>
              </a:ext>
            </a:extLst>
          </p:cNvPr>
          <p:cNvSpPr>
            <a:spLocks noChangeShapeType="1"/>
          </p:cNvSpPr>
          <p:nvPr/>
        </p:nvSpPr>
        <p:spPr bwMode="auto">
          <a:xfrm flipH="1">
            <a:off x="4351338" y="206851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5613" name="Rectangle 14">
            <a:extLst>
              <a:ext uri="{FF2B5EF4-FFF2-40B4-BE49-F238E27FC236}">
                <a16:creationId xmlns:a16="http://schemas.microsoft.com/office/drawing/2014/main" id="{A2E523DD-A532-9D46-9396-BC5C7848EB96}"/>
              </a:ext>
            </a:extLst>
          </p:cNvPr>
          <p:cNvSpPr>
            <a:spLocks noChangeArrowheads="1"/>
          </p:cNvSpPr>
          <p:nvPr/>
        </p:nvSpPr>
        <p:spPr bwMode="auto">
          <a:xfrm flipH="1">
            <a:off x="4067175" y="2482850"/>
            <a:ext cx="3365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en-US" altLang="en-US" sz="1200">
                <a:latin typeface="Times New Roman" panose="02020603050405020304" pitchFamily="18" charset="0"/>
              </a:rPr>
              <a:t>1</a:t>
            </a:r>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25614" name="Rectangle 15">
            <a:extLst>
              <a:ext uri="{FF2B5EF4-FFF2-40B4-BE49-F238E27FC236}">
                <a16:creationId xmlns:a16="http://schemas.microsoft.com/office/drawing/2014/main" id="{F67EAAFD-3100-F340-8567-8D8ADF74A503}"/>
              </a:ext>
            </a:extLst>
          </p:cNvPr>
          <p:cNvSpPr>
            <a:spLocks noChangeArrowheads="1"/>
          </p:cNvSpPr>
          <p:nvPr/>
        </p:nvSpPr>
        <p:spPr bwMode="auto">
          <a:xfrm flipH="1">
            <a:off x="4067175" y="1281113"/>
            <a:ext cx="336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20</a:t>
            </a:r>
            <a:endParaRPr lang="en-US" altLang="en-US" sz="1200">
              <a:latin typeface="Times New Roman" panose="02020603050405020304" pitchFamily="18" charset="0"/>
            </a:endParaRPr>
          </a:p>
        </p:txBody>
      </p:sp>
      <p:sp>
        <p:nvSpPr>
          <p:cNvPr id="25615" name="Rectangle 16">
            <a:extLst>
              <a:ext uri="{FF2B5EF4-FFF2-40B4-BE49-F238E27FC236}">
                <a16:creationId xmlns:a16="http://schemas.microsoft.com/office/drawing/2014/main" id="{C39C910C-FF9D-F14F-98B3-860D3869C0BB}"/>
              </a:ext>
            </a:extLst>
          </p:cNvPr>
          <p:cNvSpPr>
            <a:spLocks noChangeArrowheads="1"/>
          </p:cNvSpPr>
          <p:nvPr/>
        </p:nvSpPr>
        <p:spPr bwMode="auto">
          <a:xfrm flipH="1">
            <a:off x="6770688" y="6411913"/>
            <a:ext cx="4000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10</a:t>
            </a:r>
            <a:endParaRPr lang="en-US" altLang="en-US" sz="1200">
              <a:latin typeface="Times New Roman" panose="02020603050405020304" pitchFamily="18" charset="0"/>
            </a:endParaRPr>
          </a:p>
        </p:txBody>
      </p:sp>
      <p:sp>
        <p:nvSpPr>
          <p:cNvPr id="25616" name="Line 17">
            <a:extLst>
              <a:ext uri="{FF2B5EF4-FFF2-40B4-BE49-F238E27FC236}">
                <a16:creationId xmlns:a16="http://schemas.microsoft.com/office/drawing/2014/main" id="{0DF5308B-DD26-904B-8646-6D8873A259CF}"/>
              </a:ext>
            </a:extLst>
          </p:cNvPr>
          <p:cNvSpPr>
            <a:spLocks noChangeShapeType="1"/>
          </p:cNvSpPr>
          <p:nvPr/>
        </p:nvSpPr>
        <p:spPr bwMode="auto">
          <a:xfrm flipH="1" flipV="1">
            <a:off x="7227888" y="6310313"/>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5617" name="Line 18">
            <a:extLst>
              <a:ext uri="{FF2B5EF4-FFF2-40B4-BE49-F238E27FC236}">
                <a16:creationId xmlns:a16="http://schemas.microsoft.com/office/drawing/2014/main" id="{69424B59-878F-204E-BA3E-9BBF74C00B86}"/>
              </a:ext>
            </a:extLst>
          </p:cNvPr>
          <p:cNvSpPr>
            <a:spLocks noChangeShapeType="1"/>
          </p:cNvSpPr>
          <p:nvPr/>
        </p:nvSpPr>
        <p:spPr bwMode="auto">
          <a:xfrm flipH="1" flipV="1">
            <a:off x="5616575" y="6310313"/>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5618" name="Line 19">
            <a:extLst>
              <a:ext uri="{FF2B5EF4-FFF2-40B4-BE49-F238E27FC236}">
                <a16:creationId xmlns:a16="http://schemas.microsoft.com/office/drawing/2014/main" id="{225B9058-28ED-B54F-9E0F-395A8B6D7926}"/>
              </a:ext>
            </a:extLst>
          </p:cNvPr>
          <p:cNvSpPr>
            <a:spLocks noChangeShapeType="1"/>
          </p:cNvSpPr>
          <p:nvPr/>
        </p:nvSpPr>
        <p:spPr bwMode="auto">
          <a:xfrm flipH="1" flipV="1">
            <a:off x="6237288" y="6310313"/>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5619" name="Rectangle 20">
            <a:extLst>
              <a:ext uri="{FF2B5EF4-FFF2-40B4-BE49-F238E27FC236}">
                <a16:creationId xmlns:a16="http://schemas.microsoft.com/office/drawing/2014/main" id="{A2A711F7-F8B5-5240-ACD4-2D651363B860}"/>
              </a:ext>
            </a:extLst>
          </p:cNvPr>
          <p:cNvSpPr>
            <a:spLocks noChangeArrowheads="1"/>
          </p:cNvSpPr>
          <p:nvPr/>
        </p:nvSpPr>
        <p:spPr bwMode="auto">
          <a:xfrm flipH="1">
            <a:off x="5532438" y="6411913"/>
            <a:ext cx="4000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25620" name="Line 21">
            <a:extLst>
              <a:ext uri="{FF2B5EF4-FFF2-40B4-BE49-F238E27FC236}">
                <a16:creationId xmlns:a16="http://schemas.microsoft.com/office/drawing/2014/main" id="{1361ED9C-7611-E34B-88D7-06A1A791AF7F}"/>
              </a:ext>
            </a:extLst>
          </p:cNvPr>
          <p:cNvSpPr>
            <a:spLocks noChangeShapeType="1"/>
          </p:cNvSpPr>
          <p:nvPr/>
        </p:nvSpPr>
        <p:spPr bwMode="auto">
          <a:xfrm flipV="1">
            <a:off x="4408488" y="3871913"/>
            <a:ext cx="2438400" cy="24384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5621" name="Line 22">
            <a:extLst>
              <a:ext uri="{FF2B5EF4-FFF2-40B4-BE49-F238E27FC236}">
                <a16:creationId xmlns:a16="http://schemas.microsoft.com/office/drawing/2014/main" id="{3B90B5E4-996C-1047-AE8D-818C405F1B15}"/>
              </a:ext>
            </a:extLst>
          </p:cNvPr>
          <p:cNvSpPr>
            <a:spLocks noChangeShapeType="1"/>
          </p:cNvSpPr>
          <p:nvPr/>
        </p:nvSpPr>
        <p:spPr bwMode="auto">
          <a:xfrm flipV="1">
            <a:off x="6846888" y="1509713"/>
            <a:ext cx="0" cy="2362200"/>
          </a:xfrm>
          <a:prstGeom prst="line">
            <a:avLst/>
          </a:prstGeom>
          <a:noFill/>
          <a:ln w="12700" cap="rnd">
            <a:solidFill>
              <a:schemeClr val="tx1"/>
            </a:solidFill>
            <a:prstDash val="sysDot"/>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5622" name="Text Box 23">
            <a:extLst>
              <a:ext uri="{FF2B5EF4-FFF2-40B4-BE49-F238E27FC236}">
                <a16:creationId xmlns:a16="http://schemas.microsoft.com/office/drawing/2014/main" id="{1211CF4E-A881-7E4E-94E5-52D6F1A2C645}"/>
              </a:ext>
            </a:extLst>
          </p:cNvPr>
          <p:cNvSpPr txBox="1">
            <a:spLocks noChangeArrowheads="1"/>
          </p:cNvSpPr>
          <p:nvPr/>
        </p:nvSpPr>
        <p:spPr bwMode="auto">
          <a:xfrm>
            <a:off x="6465888" y="3825875"/>
            <a:ext cx="26828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P</a:t>
            </a:r>
            <a:endParaRPr lang="en-US" altLang="en-US" sz="1200">
              <a:latin typeface="Times New Roman" panose="02020603050405020304" pitchFamily="18" charset="0"/>
            </a:endParaRPr>
          </a:p>
        </p:txBody>
      </p:sp>
      <p:sp>
        <p:nvSpPr>
          <p:cNvPr id="25623" name="Text Box 24">
            <a:extLst>
              <a:ext uri="{FF2B5EF4-FFF2-40B4-BE49-F238E27FC236}">
                <a16:creationId xmlns:a16="http://schemas.microsoft.com/office/drawing/2014/main" id="{D18E68BB-11B4-304C-95E7-7C8894529888}"/>
              </a:ext>
            </a:extLst>
          </p:cNvPr>
          <p:cNvSpPr txBox="1">
            <a:spLocks noChangeArrowheads="1"/>
          </p:cNvSpPr>
          <p:nvPr/>
        </p:nvSpPr>
        <p:spPr bwMode="auto">
          <a:xfrm>
            <a:off x="4106863" y="974725"/>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y</a:t>
            </a:r>
            <a:endParaRPr lang="en-US" altLang="en-US" sz="1200">
              <a:latin typeface="Times New Roman" panose="02020603050405020304" pitchFamily="18" charset="0"/>
            </a:endParaRPr>
          </a:p>
        </p:txBody>
      </p:sp>
      <p:sp>
        <p:nvSpPr>
          <p:cNvPr id="25624" name="Text Box 25">
            <a:extLst>
              <a:ext uri="{FF2B5EF4-FFF2-40B4-BE49-F238E27FC236}">
                <a16:creationId xmlns:a16="http://schemas.microsoft.com/office/drawing/2014/main" id="{6EB117F5-4C07-7640-9F04-C4AFEFD53121}"/>
              </a:ext>
            </a:extLst>
          </p:cNvPr>
          <p:cNvSpPr txBox="1">
            <a:spLocks noChangeArrowheads="1"/>
          </p:cNvSpPr>
          <p:nvPr/>
        </p:nvSpPr>
        <p:spPr bwMode="auto">
          <a:xfrm>
            <a:off x="8415338" y="6346825"/>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x</a:t>
            </a:r>
            <a:endParaRPr lang="en-US" altLang="en-US" sz="1200">
              <a:latin typeface="Times New Roman" panose="02020603050405020304" pitchFamily="18" charset="0"/>
            </a:endParaRPr>
          </a:p>
        </p:txBody>
      </p:sp>
      <p:sp>
        <p:nvSpPr>
          <p:cNvPr id="25625" name="Line 26">
            <a:extLst>
              <a:ext uri="{FF2B5EF4-FFF2-40B4-BE49-F238E27FC236}">
                <a16:creationId xmlns:a16="http://schemas.microsoft.com/office/drawing/2014/main" id="{671C667B-1B46-4E4F-A410-5868608C15EE}"/>
              </a:ext>
            </a:extLst>
          </p:cNvPr>
          <p:cNvSpPr>
            <a:spLocks noChangeShapeType="1"/>
          </p:cNvSpPr>
          <p:nvPr/>
        </p:nvSpPr>
        <p:spPr bwMode="auto">
          <a:xfrm>
            <a:off x="6846888" y="1509713"/>
            <a:ext cx="11112" cy="530225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5626" name="Rectangle 27">
            <a:extLst>
              <a:ext uri="{FF2B5EF4-FFF2-40B4-BE49-F238E27FC236}">
                <a16:creationId xmlns:a16="http://schemas.microsoft.com/office/drawing/2014/main" id="{557EA9E8-CD73-464B-B057-0F95AA3EFCD2}"/>
              </a:ext>
            </a:extLst>
          </p:cNvPr>
          <p:cNvSpPr>
            <a:spLocks noChangeArrowheads="1"/>
          </p:cNvSpPr>
          <p:nvPr/>
        </p:nvSpPr>
        <p:spPr bwMode="auto">
          <a:xfrm flipH="1">
            <a:off x="6867525" y="3719513"/>
            <a:ext cx="336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en-US" altLang="en-US" sz="1200">
                <a:latin typeface="Times New Roman" panose="02020603050405020304" pitchFamily="18" charset="0"/>
              </a:rPr>
              <a:t>10</a:t>
            </a:r>
          </a:p>
        </p:txBody>
      </p:sp>
      <p:sp>
        <p:nvSpPr>
          <p:cNvPr id="25627" name="Line 28">
            <a:extLst>
              <a:ext uri="{FF2B5EF4-FFF2-40B4-BE49-F238E27FC236}">
                <a16:creationId xmlns:a16="http://schemas.microsoft.com/office/drawing/2014/main" id="{F70C2633-A4CB-294B-9FD1-A3B05CB8A2F3}"/>
              </a:ext>
            </a:extLst>
          </p:cNvPr>
          <p:cNvSpPr>
            <a:spLocks noChangeShapeType="1"/>
          </p:cNvSpPr>
          <p:nvPr/>
        </p:nvSpPr>
        <p:spPr bwMode="auto">
          <a:xfrm>
            <a:off x="6846888" y="570071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5628" name="Line 29">
            <a:extLst>
              <a:ext uri="{FF2B5EF4-FFF2-40B4-BE49-F238E27FC236}">
                <a16:creationId xmlns:a16="http://schemas.microsoft.com/office/drawing/2014/main" id="{1BEDB18E-3912-024D-BAFF-7BCCC8B685E9}"/>
              </a:ext>
            </a:extLst>
          </p:cNvPr>
          <p:cNvSpPr>
            <a:spLocks noChangeShapeType="1"/>
          </p:cNvSpPr>
          <p:nvPr/>
        </p:nvSpPr>
        <p:spPr bwMode="auto">
          <a:xfrm>
            <a:off x="6846888" y="511651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5629" name="Line 30">
            <a:extLst>
              <a:ext uri="{FF2B5EF4-FFF2-40B4-BE49-F238E27FC236}">
                <a16:creationId xmlns:a16="http://schemas.microsoft.com/office/drawing/2014/main" id="{2DE7CBD7-7AF7-7143-B0FB-9678BACD575F}"/>
              </a:ext>
            </a:extLst>
          </p:cNvPr>
          <p:cNvSpPr>
            <a:spLocks noChangeShapeType="1"/>
          </p:cNvSpPr>
          <p:nvPr/>
        </p:nvSpPr>
        <p:spPr bwMode="auto">
          <a:xfrm flipH="1">
            <a:off x="6846888" y="450691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5630" name="Line 31">
            <a:extLst>
              <a:ext uri="{FF2B5EF4-FFF2-40B4-BE49-F238E27FC236}">
                <a16:creationId xmlns:a16="http://schemas.microsoft.com/office/drawing/2014/main" id="{0493F023-6387-AB40-8C2E-3F2E6927C75A}"/>
              </a:ext>
            </a:extLst>
          </p:cNvPr>
          <p:cNvSpPr>
            <a:spLocks noChangeShapeType="1"/>
          </p:cNvSpPr>
          <p:nvPr/>
        </p:nvSpPr>
        <p:spPr bwMode="auto">
          <a:xfrm flipH="1">
            <a:off x="6846888" y="328771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5631" name="Line 32">
            <a:extLst>
              <a:ext uri="{FF2B5EF4-FFF2-40B4-BE49-F238E27FC236}">
                <a16:creationId xmlns:a16="http://schemas.microsoft.com/office/drawing/2014/main" id="{15364B81-7760-5B48-A376-425F11ABB92A}"/>
              </a:ext>
            </a:extLst>
          </p:cNvPr>
          <p:cNvSpPr>
            <a:spLocks noChangeShapeType="1"/>
          </p:cNvSpPr>
          <p:nvPr/>
        </p:nvSpPr>
        <p:spPr bwMode="auto">
          <a:xfrm flipH="1">
            <a:off x="6846888" y="267811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5632" name="Line 33">
            <a:extLst>
              <a:ext uri="{FF2B5EF4-FFF2-40B4-BE49-F238E27FC236}">
                <a16:creationId xmlns:a16="http://schemas.microsoft.com/office/drawing/2014/main" id="{986AEEA2-4826-6A4B-A786-59E8422130A9}"/>
              </a:ext>
            </a:extLst>
          </p:cNvPr>
          <p:cNvSpPr>
            <a:spLocks noChangeShapeType="1"/>
          </p:cNvSpPr>
          <p:nvPr/>
        </p:nvSpPr>
        <p:spPr bwMode="auto">
          <a:xfrm flipH="1">
            <a:off x="6846888" y="206851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5633" name="Rectangle 34">
            <a:extLst>
              <a:ext uri="{FF2B5EF4-FFF2-40B4-BE49-F238E27FC236}">
                <a16:creationId xmlns:a16="http://schemas.microsoft.com/office/drawing/2014/main" id="{F72E1F0F-E947-E94A-91F6-99763474BAC6}"/>
              </a:ext>
            </a:extLst>
          </p:cNvPr>
          <p:cNvSpPr>
            <a:spLocks noChangeArrowheads="1"/>
          </p:cNvSpPr>
          <p:nvPr/>
        </p:nvSpPr>
        <p:spPr bwMode="auto">
          <a:xfrm flipH="1">
            <a:off x="6867525" y="2482850"/>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25634" name="Text Box 35">
            <a:extLst>
              <a:ext uri="{FF2B5EF4-FFF2-40B4-BE49-F238E27FC236}">
                <a16:creationId xmlns:a16="http://schemas.microsoft.com/office/drawing/2014/main" id="{D0938F54-503B-314C-9BDC-578E9EB129B4}"/>
              </a:ext>
            </a:extLst>
          </p:cNvPr>
          <p:cNvSpPr txBox="1">
            <a:spLocks noChangeArrowheads="1"/>
          </p:cNvSpPr>
          <p:nvPr/>
        </p:nvSpPr>
        <p:spPr bwMode="auto">
          <a:xfrm>
            <a:off x="6858000" y="6583363"/>
            <a:ext cx="2603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y</a:t>
            </a:r>
            <a:endParaRPr lang="en-US" altLang="en-US" sz="1200">
              <a:latin typeface="Times New Roman" panose="02020603050405020304" pitchFamily="18" charset="0"/>
            </a:endParaRPr>
          </a:p>
        </p:txBody>
      </p:sp>
      <p:sp>
        <p:nvSpPr>
          <p:cNvPr id="25635" name="Line 36">
            <a:extLst>
              <a:ext uri="{FF2B5EF4-FFF2-40B4-BE49-F238E27FC236}">
                <a16:creationId xmlns:a16="http://schemas.microsoft.com/office/drawing/2014/main" id="{02D20FD7-9749-FF40-8F45-A86DA790F6D0}"/>
              </a:ext>
            </a:extLst>
          </p:cNvPr>
          <p:cNvSpPr>
            <a:spLocks noChangeShapeType="1"/>
          </p:cNvSpPr>
          <p:nvPr/>
        </p:nvSpPr>
        <p:spPr bwMode="auto">
          <a:xfrm flipH="1" flipV="1">
            <a:off x="3036888" y="1509713"/>
            <a:ext cx="3810000"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5636" name="Text Box 37">
            <a:extLst>
              <a:ext uri="{FF2B5EF4-FFF2-40B4-BE49-F238E27FC236}">
                <a16:creationId xmlns:a16="http://schemas.microsoft.com/office/drawing/2014/main" id="{F1534581-8E09-CC46-BC27-8FCCCACC08DC}"/>
              </a:ext>
            </a:extLst>
          </p:cNvPr>
          <p:cNvSpPr txBox="1">
            <a:spLocks noChangeArrowheads="1"/>
          </p:cNvSpPr>
          <p:nvPr/>
        </p:nvSpPr>
        <p:spPr bwMode="auto">
          <a:xfrm>
            <a:off x="6770688" y="1235075"/>
            <a:ext cx="39528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OB</a:t>
            </a:r>
            <a:endParaRPr lang="en-US" altLang="en-US" sz="1200">
              <a:latin typeface="Times New Roman" panose="02020603050405020304" pitchFamily="18" charset="0"/>
            </a:endParaRPr>
          </a:p>
        </p:txBody>
      </p:sp>
      <p:sp>
        <p:nvSpPr>
          <p:cNvPr id="25637" name="Text Box 38">
            <a:extLst>
              <a:ext uri="{FF2B5EF4-FFF2-40B4-BE49-F238E27FC236}">
                <a16:creationId xmlns:a16="http://schemas.microsoft.com/office/drawing/2014/main" id="{275CBECD-A0CB-ED43-9E3A-DEC087F5EADB}"/>
              </a:ext>
            </a:extLst>
          </p:cNvPr>
          <p:cNvSpPr txBox="1">
            <a:spLocks noChangeArrowheads="1"/>
          </p:cNvSpPr>
          <p:nvPr/>
        </p:nvSpPr>
        <p:spPr bwMode="auto">
          <a:xfrm>
            <a:off x="4038600" y="6234113"/>
            <a:ext cx="40322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OA</a:t>
            </a:r>
            <a:endParaRPr lang="en-US" altLang="en-US" sz="1200">
              <a:latin typeface="Times New Roman" panose="02020603050405020304" pitchFamily="18" charset="0"/>
            </a:endParaRPr>
          </a:p>
        </p:txBody>
      </p:sp>
      <p:sp>
        <p:nvSpPr>
          <p:cNvPr id="25638" name="Line 39">
            <a:extLst>
              <a:ext uri="{FF2B5EF4-FFF2-40B4-BE49-F238E27FC236}">
                <a16:creationId xmlns:a16="http://schemas.microsoft.com/office/drawing/2014/main" id="{175BBEE2-AF8F-7949-914A-FFC6E4121F0C}"/>
              </a:ext>
            </a:extLst>
          </p:cNvPr>
          <p:cNvSpPr>
            <a:spLocks noChangeShapeType="1"/>
          </p:cNvSpPr>
          <p:nvPr/>
        </p:nvSpPr>
        <p:spPr bwMode="auto">
          <a:xfrm flipV="1">
            <a:off x="5627688" y="3871913"/>
            <a:ext cx="1219200" cy="1219200"/>
          </a:xfrm>
          <a:prstGeom prst="line">
            <a:avLst/>
          </a:prstGeom>
          <a:noFill/>
          <a:ln w="28575">
            <a:solidFill>
              <a:srgbClr val="00B05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5639" name="Line 40">
            <a:extLst>
              <a:ext uri="{FF2B5EF4-FFF2-40B4-BE49-F238E27FC236}">
                <a16:creationId xmlns:a16="http://schemas.microsoft.com/office/drawing/2014/main" id="{75563C2A-BD2A-AB4B-8F97-6C9431C77430}"/>
              </a:ext>
            </a:extLst>
          </p:cNvPr>
          <p:cNvSpPr>
            <a:spLocks noChangeShapeType="1"/>
          </p:cNvSpPr>
          <p:nvPr/>
        </p:nvSpPr>
        <p:spPr bwMode="auto">
          <a:xfrm flipV="1">
            <a:off x="5616575" y="1509713"/>
            <a:ext cx="0" cy="4800600"/>
          </a:xfrm>
          <a:prstGeom prst="line">
            <a:avLst/>
          </a:prstGeom>
          <a:noFill/>
          <a:ln w="12700" cap="rnd">
            <a:solidFill>
              <a:schemeClr val="tx1"/>
            </a:solidFill>
            <a:prstDash val="sysDot"/>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5640" name="Line 41">
            <a:extLst>
              <a:ext uri="{FF2B5EF4-FFF2-40B4-BE49-F238E27FC236}">
                <a16:creationId xmlns:a16="http://schemas.microsoft.com/office/drawing/2014/main" id="{011EBEA6-F4F3-B145-ADFC-B1D7E3EE88B7}"/>
              </a:ext>
            </a:extLst>
          </p:cNvPr>
          <p:cNvSpPr>
            <a:spLocks noChangeShapeType="1"/>
          </p:cNvSpPr>
          <p:nvPr/>
        </p:nvSpPr>
        <p:spPr bwMode="auto">
          <a:xfrm>
            <a:off x="4408488" y="3857625"/>
            <a:ext cx="2438400" cy="0"/>
          </a:xfrm>
          <a:prstGeom prst="line">
            <a:avLst/>
          </a:prstGeom>
          <a:noFill/>
          <a:ln w="12700" cap="rnd">
            <a:solidFill>
              <a:schemeClr val="tx1"/>
            </a:solidFill>
            <a:prstDash val="sysDot"/>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5641" name="AutoShape 42">
            <a:extLst>
              <a:ext uri="{FF2B5EF4-FFF2-40B4-BE49-F238E27FC236}">
                <a16:creationId xmlns:a16="http://schemas.microsoft.com/office/drawing/2014/main" id="{014E9D76-0A50-2E40-9273-0C3E1010EEC1}"/>
              </a:ext>
            </a:extLst>
          </p:cNvPr>
          <p:cNvSpPr>
            <a:spLocks noChangeArrowheads="1"/>
          </p:cNvSpPr>
          <p:nvPr/>
        </p:nvSpPr>
        <p:spPr bwMode="auto">
          <a:xfrm>
            <a:off x="5578475" y="3819525"/>
            <a:ext cx="76200" cy="76200"/>
          </a:xfrm>
          <a:prstGeom prst="flowChartConnector">
            <a:avLst/>
          </a:prstGeom>
          <a:solidFill>
            <a:schemeClr val="accent1"/>
          </a:solidFill>
          <a:ln w="12700">
            <a:solidFill>
              <a:schemeClr val="tx1"/>
            </a:solidFill>
            <a:round/>
            <a:headEnd type="none" w="sm" len="sm"/>
            <a:tailEnd type="none" w="sm" len="sm"/>
          </a:ln>
        </p:spPr>
        <p:txBody>
          <a:bodyPr wrap="none"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endParaRPr lang="en-US" altLang="en-US" sz="1800"/>
          </a:p>
        </p:txBody>
      </p:sp>
      <p:sp>
        <p:nvSpPr>
          <p:cNvPr id="25642" name="Text Box 43">
            <a:extLst>
              <a:ext uri="{FF2B5EF4-FFF2-40B4-BE49-F238E27FC236}">
                <a16:creationId xmlns:a16="http://schemas.microsoft.com/office/drawing/2014/main" id="{3A665A31-B753-8547-8EED-81FA8BDCB256}"/>
              </a:ext>
            </a:extLst>
          </p:cNvPr>
          <p:cNvSpPr txBox="1">
            <a:spLocks noChangeArrowheads="1"/>
          </p:cNvSpPr>
          <p:nvPr/>
        </p:nvSpPr>
        <p:spPr bwMode="auto">
          <a:xfrm>
            <a:off x="5322888" y="3871913"/>
            <a:ext cx="328612"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ed</a:t>
            </a:r>
            <a:endParaRPr lang="en-US" altLang="en-US" sz="1200">
              <a:latin typeface="Times New Roman" panose="02020603050405020304" pitchFamily="18" charset="0"/>
            </a:endParaRPr>
          </a:p>
        </p:txBody>
      </p:sp>
      <p:sp>
        <p:nvSpPr>
          <p:cNvPr id="25643" name="Text Box 44">
            <a:extLst>
              <a:ext uri="{FF2B5EF4-FFF2-40B4-BE49-F238E27FC236}">
                <a16:creationId xmlns:a16="http://schemas.microsoft.com/office/drawing/2014/main" id="{C1428232-0750-3346-8D95-8A964404A276}"/>
              </a:ext>
            </a:extLst>
          </p:cNvPr>
          <p:cNvSpPr txBox="1">
            <a:spLocks noChangeArrowheads="1"/>
          </p:cNvSpPr>
          <p:nvPr/>
        </p:nvSpPr>
        <p:spPr bwMode="auto">
          <a:xfrm>
            <a:off x="6027738" y="4710113"/>
            <a:ext cx="37782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DP</a:t>
            </a:r>
            <a:endParaRPr lang="en-US" altLang="en-US" sz="1200">
              <a:latin typeface="Times New Roman" panose="02020603050405020304" pitchFamily="18" charset="0"/>
            </a:endParaRPr>
          </a:p>
        </p:txBody>
      </p:sp>
      <p:sp>
        <p:nvSpPr>
          <p:cNvPr id="25644" name="Rectangle 47">
            <a:extLst>
              <a:ext uri="{FF2B5EF4-FFF2-40B4-BE49-F238E27FC236}">
                <a16:creationId xmlns:a16="http://schemas.microsoft.com/office/drawing/2014/main" id="{03CA4B08-C38C-E14F-B0EF-658D281931F1}"/>
              </a:ext>
            </a:extLst>
          </p:cNvPr>
          <p:cNvSpPr>
            <a:spLocks noGrp="1" noChangeArrowheads="1"/>
          </p:cNvSpPr>
          <p:nvPr>
            <p:ph type="title"/>
          </p:nvPr>
        </p:nvSpPr>
        <p:spPr>
          <a:xfrm>
            <a:off x="323850" y="1916113"/>
            <a:ext cx="3168650" cy="2881312"/>
          </a:xfrm>
          <a:noFill/>
        </p:spPr>
        <p:txBody>
          <a:bodyPr/>
          <a:lstStyle/>
          <a:p>
            <a:pPr eaLnBrk="1" hangingPunct="1"/>
            <a:r>
              <a:rPr lang="pt-PT" altLang="en-US" sz="3600">
                <a:solidFill>
                  <a:schemeClr val="bg2"/>
                </a:solidFill>
                <a:latin typeface="Calibri" panose="020F0502020204030204" pitchFamily="34" charset="0"/>
                <a:cs typeface="Calibri" panose="020F0502020204030204" pitchFamily="34" charset="0"/>
              </a:rPr>
              <a:t>no-domination</a:t>
            </a:r>
            <a:br>
              <a:rPr lang="pt-PT" altLang="en-US" sz="3600">
                <a:solidFill>
                  <a:schemeClr val="bg2"/>
                </a:solidFill>
                <a:latin typeface="Calibri" panose="020F0502020204030204" pitchFamily="34" charset="0"/>
                <a:cs typeface="Calibri" panose="020F0502020204030204" pitchFamily="34" charset="0"/>
              </a:rPr>
            </a:br>
            <a:r>
              <a:rPr lang="pt-PT" altLang="en-US" sz="3600">
                <a:solidFill>
                  <a:schemeClr val="bg2"/>
                </a:solidFill>
                <a:latin typeface="Calibri" panose="020F0502020204030204" pitchFamily="34" charset="0"/>
                <a:cs typeface="Calibri" panose="020F0502020204030204" pitchFamily="34" charset="0"/>
              </a:rPr>
              <a:t>+</a:t>
            </a:r>
            <a:br>
              <a:rPr lang="pt-PT" altLang="en-US" sz="3600">
                <a:solidFill>
                  <a:schemeClr val="bg2"/>
                </a:solidFill>
                <a:latin typeface="Calibri" panose="020F0502020204030204" pitchFamily="34" charset="0"/>
                <a:cs typeface="Calibri" panose="020F0502020204030204" pitchFamily="34" charset="0"/>
              </a:rPr>
            </a:br>
            <a:r>
              <a:rPr lang="pt-PT" altLang="en-US" sz="3600">
                <a:solidFill>
                  <a:schemeClr val="bg2"/>
                </a:solidFill>
                <a:latin typeface="Calibri" panose="020F0502020204030204" pitchFamily="34" charset="0"/>
                <a:cs typeface="Calibri" panose="020F0502020204030204" pitchFamily="34" charset="0"/>
              </a:rPr>
              <a:t>Pareto</a:t>
            </a:r>
            <a:br>
              <a:rPr lang="pt-PT" altLang="en-US" sz="3600">
                <a:solidFill>
                  <a:schemeClr val="bg2"/>
                </a:solidFill>
                <a:latin typeface="Calibri" panose="020F0502020204030204" pitchFamily="34" charset="0"/>
                <a:cs typeface="Calibri" panose="020F0502020204030204" pitchFamily="34" charset="0"/>
              </a:rPr>
            </a:br>
            <a:r>
              <a:rPr lang="pt-PT" altLang="en-US" sz="3600">
                <a:solidFill>
                  <a:schemeClr val="bg2"/>
                </a:solidFill>
                <a:latin typeface="Calibri" panose="020F0502020204030204" pitchFamily="34" charset="0"/>
                <a:cs typeface="Calibri" panose="020F0502020204030204" pitchFamily="34" charset="0"/>
              </a:rPr>
              <a:t>(DP)</a:t>
            </a:r>
          </a:p>
        </p:txBody>
      </p:sp>
      <p:sp>
        <p:nvSpPr>
          <p:cNvPr id="48" name="Rectangle 3">
            <a:extLst>
              <a:ext uri="{FF2B5EF4-FFF2-40B4-BE49-F238E27FC236}">
                <a16:creationId xmlns:a16="http://schemas.microsoft.com/office/drawing/2014/main" id="{5F5D46DD-071E-1D4B-8D06-F0F02880C4AF}"/>
              </a:ext>
            </a:extLst>
          </p:cNvPr>
          <p:cNvSpPr txBox="1">
            <a:spLocks noChangeArrowheads="1"/>
          </p:cNvSpPr>
          <p:nvPr/>
        </p:nvSpPr>
        <p:spPr bwMode="auto">
          <a:xfrm>
            <a:off x="457200" y="-76200"/>
            <a:ext cx="8229600" cy="1143000"/>
          </a:xfrm>
          <a:prstGeom prst="rect">
            <a:avLst/>
          </a:prstGeom>
          <a:noFill/>
          <a:ln w="9525">
            <a:noFill/>
            <a:miter lim="800000"/>
            <a:headEnd/>
            <a:tailEnd/>
          </a:ln>
          <a:effec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redistribution and fairness</a:t>
            </a:r>
            <a:br>
              <a:rPr lang="pt-PT" altLang="en-US" sz="2800" b="1">
                <a:solidFill>
                  <a:schemeClr val="tx2"/>
                </a:solidFill>
                <a:latin typeface="Calibri" panose="020F0502020204030204" pitchFamily="34" charset="0"/>
                <a:cs typeface="Calibri" panose="020F0502020204030204" pitchFamily="34" charset="0"/>
              </a:rPr>
            </a:br>
            <a:r>
              <a:rPr lang="pt-PT" altLang="en-US" sz="2800" b="1">
                <a:solidFill>
                  <a:srgbClr val="5F5F5F"/>
                </a:solidFill>
                <a:latin typeface="Calibri" panose="020F0502020204030204" pitchFamily="34" charset="0"/>
                <a:cs typeface="Calibri" panose="020F0502020204030204" pitchFamily="34" charset="0"/>
              </a:rPr>
              <a:t>preference-based fairness criteria</a:t>
            </a:r>
            <a:endParaRPr lang="en-US" altLang="en-US" sz="2800" b="1">
              <a:solidFill>
                <a:srgbClr val="5F5F5F"/>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982459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7E7E8456-0EE5-794A-803E-337D3340AB0B}"/>
              </a:ext>
            </a:extLst>
          </p:cNvPr>
          <p:cNvSpPr>
            <a:spLocks noGrp="1" noChangeArrowheads="1"/>
          </p:cNvSpPr>
          <p:nvPr>
            <p:ph type="title"/>
          </p:nvPr>
        </p:nvSpPr>
        <p:spPr>
          <a:xfrm>
            <a:off x="323850" y="1555750"/>
            <a:ext cx="3168650" cy="2881313"/>
          </a:xfrm>
        </p:spPr>
        <p:txBody>
          <a:bodyPr/>
          <a:lstStyle/>
          <a:p>
            <a:pPr eaLnBrk="1" hangingPunct="1"/>
            <a:r>
              <a:rPr lang="pt-PT" altLang="en-US" sz="3600" dirty="0" err="1">
                <a:solidFill>
                  <a:schemeClr val="bg2"/>
                </a:solidFill>
                <a:latin typeface="Calibri" panose="020F0502020204030204" pitchFamily="34" charset="0"/>
                <a:cs typeface="Calibri" panose="020F0502020204030204" pitchFamily="34" charset="0"/>
              </a:rPr>
              <a:t>envy</a:t>
            </a:r>
            <a:r>
              <a:rPr lang="pt-PT" altLang="en-US" sz="3600" dirty="0">
                <a:solidFill>
                  <a:schemeClr val="bg2"/>
                </a:solidFill>
                <a:latin typeface="Calibri" panose="020F0502020204030204" pitchFamily="34" charset="0"/>
                <a:cs typeface="Calibri" panose="020F0502020204030204" pitchFamily="34" charset="0"/>
              </a:rPr>
              <a:t>-free </a:t>
            </a:r>
            <a:r>
              <a:rPr lang="pt-PT" altLang="en-US" sz="3600" dirty="0" err="1">
                <a:solidFill>
                  <a:schemeClr val="bg2"/>
                </a:solidFill>
                <a:latin typeface="Calibri" panose="020F0502020204030204" pitchFamily="34" charset="0"/>
                <a:cs typeface="Calibri" panose="020F0502020204030204" pitchFamily="34" charset="0"/>
              </a:rPr>
              <a:t>and</a:t>
            </a:r>
            <a:r>
              <a:rPr lang="pt-PT" altLang="en-US" sz="3600" dirty="0">
                <a:solidFill>
                  <a:schemeClr val="bg2"/>
                </a:solidFill>
                <a:latin typeface="Calibri" panose="020F0502020204030204" pitchFamily="34" charset="0"/>
                <a:cs typeface="Calibri" panose="020F0502020204030204" pitchFamily="34" charset="0"/>
              </a:rPr>
              <a:t> </a:t>
            </a:r>
            <a:r>
              <a:rPr lang="pt-PT" altLang="en-US" sz="3600" dirty="0" err="1">
                <a:solidFill>
                  <a:schemeClr val="bg2"/>
                </a:solidFill>
                <a:latin typeface="Calibri" panose="020F0502020204030204" pitchFamily="34" charset="0"/>
                <a:cs typeface="Calibri" panose="020F0502020204030204" pitchFamily="34" charset="0"/>
              </a:rPr>
              <a:t>Pareto</a:t>
            </a:r>
            <a:r>
              <a:rPr lang="pt-PT" altLang="en-US" sz="3600" dirty="0">
                <a:solidFill>
                  <a:schemeClr val="bg2"/>
                </a:solidFill>
                <a:latin typeface="Calibri" panose="020F0502020204030204" pitchFamily="34" charset="0"/>
                <a:cs typeface="Calibri" panose="020F0502020204030204" pitchFamily="34" charset="0"/>
              </a:rPr>
              <a:t>?</a:t>
            </a:r>
            <a:br>
              <a:rPr lang="pt-PT" altLang="en-US" sz="3600" dirty="0">
                <a:solidFill>
                  <a:schemeClr val="bg2"/>
                </a:solidFill>
                <a:latin typeface="Calibri" panose="020F0502020204030204" pitchFamily="34" charset="0"/>
                <a:cs typeface="Calibri" panose="020F0502020204030204" pitchFamily="34" charset="0"/>
              </a:rPr>
            </a:br>
            <a:r>
              <a:rPr lang="pt-PT" altLang="en-US" sz="3600" dirty="0">
                <a:solidFill>
                  <a:schemeClr val="bg2"/>
                </a:solidFill>
                <a:latin typeface="Calibri" panose="020F0502020204030204" pitchFamily="34" charset="0"/>
                <a:cs typeface="Calibri" panose="020F0502020204030204" pitchFamily="34" charset="0"/>
              </a:rPr>
              <a:t>(FP)</a:t>
            </a:r>
          </a:p>
        </p:txBody>
      </p:sp>
      <p:sp>
        <p:nvSpPr>
          <p:cNvPr id="24579" name="Line 35">
            <a:extLst>
              <a:ext uri="{FF2B5EF4-FFF2-40B4-BE49-F238E27FC236}">
                <a16:creationId xmlns:a16="http://schemas.microsoft.com/office/drawing/2014/main" id="{A84C9B21-C07E-3945-B24F-A6B3E51BB3D1}"/>
              </a:ext>
            </a:extLst>
          </p:cNvPr>
          <p:cNvSpPr>
            <a:spLocks noChangeShapeType="1"/>
          </p:cNvSpPr>
          <p:nvPr/>
        </p:nvSpPr>
        <p:spPr bwMode="auto">
          <a:xfrm flipV="1">
            <a:off x="4268788" y="6135688"/>
            <a:ext cx="4286250"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4580" name="Line 36">
            <a:extLst>
              <a:ext uri="{FF2B5EF4-FFF2-40B4-BE49-F238E27FC236}">
                <a16:creationId xmlns:a16="http://schemas.microsoft.com/office/drawing/2014/main" id="{E3BE8360-2017-0041-BBE8-81FD5229A928}"/>
              </a:ext>
            </a:extLst>
          </p:cNvPr>
          <p:cNvSpPr>
            <a:spLocks noChangeShapeType="1"/>
          </p:cNvSpPr>
          <p:nvPr/>
        </p:nvSpPr>
        <p:spPr bwMode="auto">
          <a:xfrm flipH="1" flipV="1">
            <a:off x="4267200" y="990600"/>
            <a:ext cx="20638" cy="5170488"/>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4581" name="Rectangle 37">
            <a:extLst>
              <a:ext uri="{FF2B5EF4-FFF2-40B4-BE49-F238E27FC236}">
                <a16:creationId xmlns:a16="http://schemas.microsoft.com/office/drawing/2014/main" id="{DF757F63-958A-3F46-9AFB-7AF892CECC85}"/>
              </a:ext>
            </a:extLst>
          </p:cNvPr>
          <p:cNvSpPr>
            <a:spLocks noChangeArrowheads="1"/>
          </p:cNvSpPr>
          <p:nvPr/>
        </p:nvSpPr>
        <p:spPr bwMode="auto">
          <a:xfrm flipH="1">
            <a:off x="3946525" y="3544888"/>
            <a:ext cx="336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en-US" altLang="en-US" sz="1200">
                <a:latin typeface="Times New Roman" panose="02020603050405020304" pitchFamily="18" charset="0"/>
              </a:rPr>
              <a:t>10</a:t>
            </a:r>
          </a:p>
        </p:txBody>
      </p:sp>
      <p:sp>
        <p:nvSpPr>
          <p:cNvPr id="24582" name="Line 38">
            <a:extLst>
              <a:ext uri="{FF2B5EF4-FFF2-40B4-BE49-F238E27FC236}">
                <a16:creationId xmlns:a16="http://schemas.microsoft.com/office/drawing/2014/main" id="{266BA000-49EB-E247-B05F-12086C96D3DF}"/>
              </a:ext>
            </a:extLst>
          </p:cNvPr>
          <p:cNvSpPr>
            <a:spLocks noChangeShapeType="1"/>
          </p:cNvSpPr>
          <p:nvPr/>
        </p:nvSpPr>
        <p:spPr bwMode="auto">
          <a:xfrm flipH="1" flipV="1">
            <a:off x="4897438" y="6135688"/>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83" name="Line 39">
            <a:extLst>
              <a:ext uri="{FF2B5EF4-FFF2-40B4-BE49-F238E27FC236}">
                <a16:creationId xmlns:a16="http://schemas.microsoft.com/office/drawing/2014/main" id="{DB806CD5-3C1C-A747-909C-6BC6B8C37D9F}"/>
              </a:ext>
            </a:extLst>
          </p:cNvPr>
          <p:cNvSpPr>
            <a:spLocks noChangeShapeType="1"/>
          </p:cNvSpPr>
          <p:nvPr/>
        </p:nvSpPr>
        <p:spPr bwMode="auto">
          <a:xfrm>
            <a:off x="4230688" y="55260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84" name="Line 40">
            <a:extLst>
              <a:ext uri="{FF2B5EF4-FFF2-40B4-BE49-F238E27FC236}">
                <a16:creationId xmlns:a16="http://schemas.microsoft.com/office/drawing/2014/main" id="{A4285E25-9FCB-AD45-8E40-2ACF45837A67}"/>
              </a:ext>
            </a:extLst>
          </p:cNvPr>
          <p:cNvSpPr>
            <a:spLocks noChangeShapeType="1"/>
          </p:cNvSpPr>
          <p:nvPr/>
        </p:nvSpPr>
        <p:spPr bwMode="auto">
          <a:xfrm>
            <a:off x="4230688" y="49418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85" name="Line 41">
            <a:extLst>
              <a:ext uri="{FF2B5EF4-FFF2-40B4-BE49-F238E27FC236}">
                <a16:creationId xmlns:a16="http://schemas.microsoft.com/office/drawing/2014/main" id="{6970ABDC-0448-4440-9414-3E7FE537C01B}"/>
              </a:ext>
            </a:extLst>
          </p:cNvPr>
          <p:cNvSpPr>
            <a:spLocks noChangeShapeType="1"/>
          </p:cNvSpPr>
          <p:nvPr/>
        </p:nvSpPr>
        <p:spPr bwMode="auto">
          <a:xfrm flipH="1">
            <a:off x="4230688" y="43322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86" name="Line 42">
            <a:extLst>
              <a:ext uri="{FF2B5EF4-FFF2-40B4-BE49-F238E27FC236}">
                <a16:creationId xmlns:a16="http://schemas.microsoft.com/office/drawing/2014/main" id="{EBF1AF3A-85F2-F143-A621-27402C08F4E2}"/>
              </a:ext>
            </a:extLst>
          </p:cNvPr>
          <p:cNvSpPr>
            <a:spLocks noChangeShapeType="1"/>
          </p:cNvSpPr>
          <p:nvPr/>
        </p:nvSpPr>
        <p:spPr bwMode="auto">
          <a:xfrm flipH="1">
            <a:off x="4230688" y="37226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87" name="Line 43">
            <a:extLst>
              <a:ext uri="{FF2B5EF4-FFF2-40B4-BE49-F238E27FC236}">
                <a16:creationId xmlns:a16="http://schemas.microsoft.com/office/drawing/2014/main" id="{18974262-032F-6D47-8476-EF180AF5A4E9}"/>
              </a:ext>
            </a:extLst>
          </p:cNvPr>
          <p:cNvSpPr>
            <a:spLocks noChangeShapeType="1"/>
          </p:cNvSpPr>
          <p:nvPr/>
        </p:nvSpPr>
        <p:spPr bwMode="auto">
          <a:xfrm flipH="1">
            <a:off x="4230688" y="31130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88" name="Line 44">
            <a:extLst>
              <a:ext uri="{FF2B5EF4-FFF2-40B4-BE49-F238E27FC236}">
                <a16:creationId xmlns:a16="http://schemas.microsoft.com/office/drawing/2014/main" id="{68B168AE-0AB7-6E4A-A8FB-E82F5ED2000A}"/>
              </a:ext>
            </a:extLst>
          </p:cNvPr>
          <p:cNvSpPr>
            <a:spLocks noChangeShapeType="1"/>
          </p:cNvSpPr>
          <p:nvPr/>
        </p:nvSpPr>
        <p:spPr bwMode="auto">
          <a:xfrm flipH="1">
            <a:off x="4230688" y="25034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89" name="Line 45">
            <a:extLst>
              <a:ext uri="{FF2B5EF4-FFF2-40B4-BE49-F238E27FC236}">
                <a16:creationId xmlns:a16="http://schemas.microsoft.com/office/drawing/2014/main" id="{09C3A624-33DB-E246-8CE7-5581839901CE}"/>
              </a:ext>
            </a:extLst>
          </p:cNvPr>
          <p:cNvSpPr>
            <a:spLocks noChangeShapeType="1"/>
          </p:cNvSpPr>
          <p:nvPr/>
        </p:nvSpPr>
        <p:spPr bwMode="auto">
          <a:xfrm flipH="1">
            <a:off x="4230688" y="18938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90" name="Rectangle 46">
            <a:extLst>
              <a:ext uri="{FF2B5EF4-FFF2-40B4-BE49-F238E27FC236}">
                <a16:creationId xmlns:a16="http://schemas.microsoft.com/office/drawing/2014/main" id="{82C3B502-7643-3F48-89E3-1525393A75F1}"/>
              </a:ext>
            </a:extLst>
          </p:cNvPr>
          <p:cNvSpPr>
            <a:spLocks noChangeArrowheads="1"/>
          </p:cNvSpPr>
          <p:nvPr/>
        </p:nvSpPr>
        <p:spPr bwMode="auto">
          <a:xfrm flipH="1">
            <a:off x="3946525" y="2308225"/>
            <a:ext cx="3365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en-US" altLang="en-US" sz="1200">
                <a:latin typeface="Times New Roman" panose="02020603050405020304" pitchFamily="18" charset="0"/>
              </a:rPr>
              <a:t>1</a:t>
            </a:r>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24591" name="Rectangle 47">
            <a:extLst>
              <a:ext uri="{FF2B5EF4-FFF2-40B4-BE49-F238E27FC236}">
                <a16:creationId xmlns:a16="http://schemas.microsoft.com/office/drawing/2014/main" id="{954BABDE-D089-024E-9636-D50ABA8EF254}"/>
              </a:ext>
            </a:extLst>
          </p:cNvPr>
          <p:cNvSpPr>
            <a:spLocks noChangeArrowheads="1"/>
          </p:cNvSpPr>
          <p:nvPr/>
        </p:nvSpPr>
        <p:spPr bwMode="auto">
          <a:xfrm flipH="1">
            <a:off x="3946525" y="1106488"/>
            <a:ext cx="336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20</a:t>
            </a:r>
            <a:endParaRPr lang="en-US" altLang="en-US" sz="1200">
              <a:latin typeface="Times New Roman" panose="02020603050405020304" pitchFamily="18" charset="0"/>
            </a:endParaRPr>
          </a:p>
        </p:txBody>
      </p:sp>
      <p:sp>
        <p:nvSpPr>
          <p:cNvPr id="24592" name="Rectangle 48">
            <a:extLst>
              <a:ext uri="{FF2B5EF4-FFF2-40B4-BE49-F238E27FC236}">
                <a16:creationId xmlns:a16="http://schemas.microsoft.com/office/drawing/2014/main" id="{E36E905B-571C-7D41-AEC3-E45773A6F3F5}"/>
              </a:ext>
            </a:extLst>
          </p:cNvPr>
          <p:cNvSpPr>
            <a:spLocks noChangeArrowheads="1"/>
          </p:cNvSpPr>
          <p:nvPr/>
        </p:nvSpPr>
        <p:spPr bwMode="auto">
          <a:xfrm flipH="1">
            <a:off x="6650038" y="6237288"/>
            <a:ext cx="4000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10</a:t>
            </a:r>
            <a:endParaRPr lang="en-US" altLang="en-US" sz="1200">
              <a:latin typeface="Times New Roman" panose="02020603050405020304" pitchFamily="18" charset="0"/>
            </a:endParaRPr>
          </a:p>
        </p:txBody>
      </p:sp>
      <p:sp>
        <p:nvSpPr>
          <p:cNvPr id="24593" name="Line 49">
            <a:extLst>
              <a:ext uri="{FF2B5EF4-FFF2-40B4-BE49-F238E27FC236}">
                <a16:creationId xmlns:a16="http://schemas.microsoft.com/office/drawing/2014/main" id="{C3D9524E-3FD1-E840-B728-D5A436E3D40F}"/>
              </a:ext>
            </a:extLst>
          </p:cNvPr>
          <p:cNvSpPr>
            <a:spLocks noChangeShapeType="1"/>
          </p:cNvSpPr>
          <p:nvPr/>
        </p:nvSpPr>
        <p:spPr bwMode="auto">
          <a:xfrm flipH="1" flipV="1">
            <a:off x="7107238" y="6135688"/>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94" name="Line 50">
            <a:extLst>
              <a:ext uri="{FF2B5EF4-FFF2-40B4-BE49-F238E27FC236}">
                <a16:creationId xmlns:a16="http://schemas.microsoft.com/office/drawing/2014/main" id="{B923D3CA-1594-F94F-8812-B21AFBDC626A}"/>
              </a:ext>
            </a:extLst>
          </p:cNvPr>
          <p:cNvSpPr>
            <a:spLocks noChangeShapeType="1"/>
          </p:cNvSpPr>
          <p:nvPr/>
        </p:nvSpPr>
        <p:spPr bwMode="auto">
          <a:xfrm flipH="1" flipV="1">
            <a:off x="5507038" y="6135688"/>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95" name="Line 51">
            <a:extLst>
              <a:ext uri="{FF2B5EF4-FFF2-40B4-BE49-F238E27FC236}">
                <a16:creationId xmlns:a16="http://schemas.microsoft.com/office/drawing/2014/main" id="{649355B5-EA44-9A47-AD52-183A2E921505}"/>
              </a:ext>
            </a:extLst>
          </p:cNvPr>
          <p:cNvSpPr>
            <a:spLocks noChangeShapeType="1"/>
          </p:cNvSpPr>
          <p:nvPr/>
        </p:nvSpPr>
        <p:spPr bwMode="auto">
          <a:xfrm flipH="1" flipV="1">
            <a:off x="6116638" y="6135688"/>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96" name="Rectangle 52">
            <a:extLst>
              <a:ext uri="{FF2B5EF4-FFF2-40B4-BE49-F238E27FC236}">
                <a16:creationId xmlns:a16="http://schemas.microsoft.com/office/drawing/2014/main" id="{1D41D332-3964-C742-878F-CC3F76D6550A}"/>
              </a:ext>
            </a:extLst>
          </p:cNvPr>
          <p:cNvSpPr>
            <a:spLocks noChangeArrowheads="1"/>
          </p:cNvSpPr>
          <p:nvPr/>
        </p:nvSpPr>
        <p:spPr bwMode="auto">
          <a:xfrm flipH="1">
            <a:off x="5411788" y="6237288"/>
            <a:ext cx="4000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24597" name="Line 53">
            <a:extLst>
              <a:ext uri="{FF2B5EF4-FFF2-40B4-BE49-F238E27FC236}">
                <a16:creationId xmlns:a16="http://schemas.microsoft.com/office/drawing/2014/main" id="{D56D4E18-26EB-5B49-9580-D01E03ABC53C}"/>
              </a:ext>
            </a:extLst>
          </p:cNvPr>
          <p:cNvSpPr>
            <a:spLocks noChangeShapeType="1"/>
          </p:cNvSpPr>
          <p:nvPr/>
        </p:nvSpPr>
        <p:spPr bwMode="auto">
          <a:xfrm flipV="1">
            <a:off x="4287838" y="3697288"/>
            <a:ext cx="2438400" cy="2438400"/>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98" name="Line 54">
            <a:extLst>
              <a:ext uri="{FF2B5EF4-FFF2-40B4-BE49-F238E27FC236}">
                <a16:creationId xmlns:a16="http://schemas.microsoft.com/office/drawing/2014/main" id="{903ED67D-98E9-A442-8465-9E0002364E4D}"/>
              </a:ext>
            </a:extLst>
          </p:cNvPr>
          <p:cNvSpPr>
            <a:spLocks noChangeShapeType="1"/>
          </p:cNvSpPr>
          <p:nvPr/>
        </p:nvSpPr>
        <p:spPr bwMode="auto">
          <a:xfrm flipV="1">
            <a:off x="6726238" y="1335088"/>
            <a:ext cx="0" cy="2362200"/>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99" name="Text Box 55">
            <a:extLst>
              <a:ext uri="{FF2B5EF4-FFF2-40B4-BE49-F238E27FC236}">
                <a16:creationId xmlns:a16="http://schemas.microsoft.com/office/drawing/2014/main" id="{84EA10AA-4B7F-E044-9531-72B5C78CD4E7}"/>
              </a:ext>
            </a:extLst>
          </p:cNvPr>
          <p:cNvSpPr txBox="1">
            <a:spLocks noChangeArrowheads="1"/>
          </p:cNvSpPr>
          <p:nvPr/>
        </p:nvSpPr>
        <p:spPr bwMode="auto">
          <a:xfrm>
            <a:off x="6345238" y="3651250"/>
            <a:ext cx="26828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P</a:t>
            </a:r>
            <a:endParaRPr lang="en-US" altLang="en-US" sz="1200">
              <a:latin typeface="Times New Roman" panose="02020603050405020304" pitchFamily="18" charset="0"/>
            </a:endParaRPr>
          </a:p>
        </p:txBody>
      </p:sp>
      <p:sp>
        <p:nvSpPr>
          <p:cNvPr id="24600" name="Arc 56">
            <a:extLst>
              <a:ext uri="{FF2B5EF4-FFF2-40B4-BE49-F238E27FC236}">
                <a16:creationId xmlns:a16="http://schemas.microsoft.com/office/drawing/2014/main" id="{65A64B4E-D247-A846-A4F9-FE799F9FE4EE}"/>
              </a:ext>
            </a:extLst>
          </p:cNvPr>
          <p:cNvSpPr>
            <a:spLocks/>
          </p:cNvSpPr>
          <p:nvPr/>
        </p:nvSpPr>
        <p:spPr bwMode="auto">
          <a:xfrm rot="16200000" flipH="1">
            <a:off x="5011738" y="1525588"/>
            <a:ext cx="3810000" cy="3886200"/>
          </a:xfrm>
          <a:custGeom>
            <a:avLst/>
            <a:gdLst>
              <a:gd name="T0" fmla="*/ 0 w 21600"/>
              <a:gd name="T1" fmla="*/ 0 h 21600"/>
              <a:gd name="T2" fmla="*/ 3810000 w 21600"/>
              <a:gd name="T3" fmla="*/ 3886200 h 21600"/>
              <a:gd name="T4" fmla="*/ 0 w 21600"/>
              <a:gd name="T5" fmla="*/ 388620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endParaRPr lang="en-US" altLang="en-US" sz="1800"/>
          </a:p>
        </p:txBody>
      </p:sp>
      <p:sp>
        <p:nvSpPr>
          <p:cNvPr id="24601" name="Arc 57">
            <a:extLst>
              <a:ext uri="{FF2B5EF4-FFF2-40B4-BE49-F238E27FC236}">
                <a16:creationId xmlns:a16="http://schemas.microsoft.com/office/drawing/2014/main" id="{1F7DAA27-6248-CB48-95EE-316D066FEE1F}"/>
              </a:ext>
            </a:extLst>
          </p:cNvPr>
          <p:cNvSpPr>
            <a:spLocks/>
          </p:cNvSpPr>
          <p:nvPr/>
        </p:nvSpPr>
        <p:spPr bwMode="auto">
          <a:xfrm rot="16200000" flipH="1">
            <a:off x="4478338" y="2058988"/>
            <a:ext cx="3810000" cy="3886200"/>
          </a:xfrm>
          <a:custGeom>
            <a:avLst/>
            <a:gdLst>
              <a:gd name="T0" fmla="*/ 0 w 21600"/>
              <a:gd name="T1" fmla="*/ 0 h 21600"/>
              <a:gd name="T2" fmla="*/ 3810000 w 21600"/>
              <a:gd name="T3" fmla="*/ 3886200 h 21600"/>
              <a:gd name="T4" fmla="*/ 0 w 21600"/>
              <a:gd name="T5" fmla="*/ 388620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endParaRPr lang="en-US" altLang="en-US" sz="1800"/>
          </a:p>
        </p:txBody>
      </p:sp>
      <p:sp>
        <p:nvSpPr>
          <p:cNvPr id="24602" name="Text Box 58">
            <a:extLst>
              <a:ext uri="{FF2B5EF4-FFF2-40B4-BE49-F238E27FC236}">
                <a16:creationId xmlns:a16="http://schemas.microsoft.com/office/drawing/2014/main" id="{F79C0AD2-B9A5-E74B-8785-A392E161C504}"/>
              </a:ext>
            </a:extLst>
          </p:cNvPr>
          <p:cNvSpPr txBox="1">
            <a:spLocks noChangeArrowheads="1"/>
          </p:cNvSpPr>
          <p:nvPr/>
        </p:nvSpPr>
        <p:spPr bwMode="auto">
          <a:xfrm>
            <a:off x="3986213" y="914400"/>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y</a:t>
            </a:r>
            <a:endParaRPr lang="en-US" altLang="en-US" sz="1200">
              <a:latin typeface="Times New Roman" panose="02020603050405020304" pitchFamily="18" charset="0"/>
            </a:endParaRPr>
          </a:p>
        </p:txBody>
      </p:sp>
      <p:sp>
        <p:nvSpPr>
          <p:cNvPr id="24603" name="Text Box 59">
            <a:extLst>
              <a:ext uri="{FF2B5EF4-FFF2-40B4-BE49-F238E27FC236}">
                <a16:creationId xmlns:a16="http://schemas.microsoft.com/office/drawing/2014/main" id="{9DEE7D0D-8FBE-5743-A2E4-78F70C8C6BE3}"/>
              </a:ext>
            </a:extLst>
          </p:cNvPr>
          <p:cNvSpPr txBox="1">
            <a:spLocks noChangeArrowheads="1"/>
          </p:cNvSpPr>
          <p:nvPr/>
        </p:nvSpPr>
        <p:spPr bwMode="auto">
          <a:xfrm>
            <a:off x="8294688" y="6172200"/>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x</a:t>
            </a:r>
            <a:endParaRPr lang="en-US" altLang="en-US" sz="1200">
              <a:latin typeface="Times New Roman" panose="02020603050405020304" pitchFamily="18" charset="0"/>
            </a:endParaRPr>
          </a:p>
        </p:txBody>
      </p:sp>
      <p:sp>
        <p:nvSpPr>
          <p:cNvPr id="24604" name="Line 60">
            <a:extLst>
              <a:ext uri="{FF2B5EF4-FFF2-40B4-BE49-F238E27FC236}">
                <a16:creationId xmlns:a16="http://schemas.microsoft.com/office/drawing/2014/main" id="{3BEABE29-A68D-AD4D-9DE2-0CE486B731B2}"/>
              </a:ext>
            </a:extLst>
          </p:cNvPr>
          <p:cNvSpPr>
            <a:spLocks noChangeShapeType="1"/>
          </p:cNvSpPr>
          <p:nvPr/>
        </p:nvSpPr>
        <p:spPr bwMode="auto">
          <a:xfrm flipH="1">
            <a:off x="6705600" y="1335088"/>
            <a:ext cx="20638" cy="5478462"/>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4605" name="Rectangle 61">
            <a:extLst>
              <a:ext uri="{FF2B5EF4-FFF2-40B4-BE49-F238E27FC236}">
                <a16:creationId xmlns:a16="http://schemas.microsoft.com/office/drawing/2014/main" id="{62DE5EF5-8ABB-D14C-9415-F0A3810C8B40}"/>
              </a:ext>
            </a:extLst>
          </p:cNvPr>
          <p:cNvSpPr>
            <a:spLocks noChangeArrowheads="1"/>
          </p:cNvSpPr>
          <p:nvPr/>
        </p:nvSpPr>
        <p:spPr bwMode="auto">
          <a:xfrm flipH="1">
            <a:off x="6746875" y="3544888"/>
            <a:ext cx="336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en-US" altLang="en-US" sz="1200">
                <a:latin typeface="Times New Roman" panose="02020603050405020304" pitchFamily="18" charset="0"/>
              </a:rPr>
              <a:t>10</a:t>
            </a:r>
          </a:p>
        </p:txBody>
      </p:sp>
      <p:sp>
        <p:nvSpPr>
          <p:cNvPr id="24606" name="Line 62">
            <a:extLst>
              <a:ext uri="{FF2B5EF4-FFF2-40B4-BE49-F238E27FC236}">
                <a16:creationId xmlns:a16="http://schemas.microsoft.com/office/drawing/2014/main" id="{3BB80A3F-B957-1E48-9745-E71A80F447B0}"/>
              </a:ext>
            </a:extLst>
          </p:cNvPr>
          <p:cNvSpPr>
            <a:spLocks noChangeShapeType="1"/>
          </p:cNvSpPr>
          <p:nvPr/>
        </p:nvSpPr>
        <p:spPr bwMode="auto">
          <a:xfrm>
            <a:off x="6726238" y="55260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607" name="Line 63">
            <a:extLst>
              <a:ext uri="{FF2B5EF4-FFF2-40B4-BE49-F238E27FC236}">
                <a16:creationId xmlns:a16="http://schemas.microsoft.com/office/drawing/2014/main" id="{8E7337F1-A88E-4B42-82B3-5F7A092FD25C}"/>
              </a:ext>
            </a:extLst>
          </p:cNvPr>
          <p:cNvSpPr>
            <a:spLocks noChangeShapeType="1"/>
          </p:cNvSpPr>
          <p:nvPr/>
        </p:nvSpPr>
        <p:spPr bwMode="auto">
          <a:xfrm>
            <a:off x="6726238" y="49418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608" name="Line 64">
            <a:extLst>
              <a:ext uri="{FF2B5EF4-FFF2-40B4-BE49-F238E27FC236}">
                <a16:creationId xmlns:a16="http://schemas.microsoft.com/office/drawing/2014/main" id="{076FFF1A-AA1D-CB4D-8F1C-17228F024552}"/>
              </a:ext>
            </a:extLst>
          </p:cNvPr>
          <p:cNvSpPr>
            <a:spLocks noChangeShapeType="1"/>
          </p:cNvSpPr>
          <p:nvPr/>
        </p:nvSpPr>
        <p:spPr bwMode="auto">
          <a:xfrm flipH="1">
            <a:off x="6726238" y="43322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609" name="Line 65">
            <a:extLst>
              <a:ext uri="{FF2B5EF4-FFF2-40B4-BE49-F238E27FC236}">
                <a16:creationId xmlns:a16="http://schemas.microsoft.com/office/drawing/2014/main" id="{722EE4EA-F583-8D4D-9F82-1138E3764188}"/>
              </a:ext>
            </a:extLst>
          </p:cNvPr>
          <p:cNvSpPr>
            <a:spLocks noChangeShapeType="1"/>
          </p:cNvSpPr>
          <p:nvPr/>
        </p:nvSpPr>
        <p:spPr bwMode="auto">
          <a:xfrm flipH="1">
            <a:off x="6726238" y="31130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610" name="Line 66">
            <a:extLst>
              <a:ext uri="{FF2B5EF4-FFF2-40B4-BE49-F238E27FC236}">
                <a16:creationId xmlns:a16="http://schemas.microsoft.com/office/drawing/2014/main" id="{EA9A07F5-1819-A84B-A1D2-BF161DB403CD}"/>
              </a:ext>
            </a:extLst>
          </p:cNvPr>
          <p:cNvSpPr>
            <a:spLocks noChangeShapeType="1"/>
          </p:cNvSpPr>
          <p:nvPr/>
        </p:nvSpPr>
        <p:spPr bwMode="auto">
          <a:xfrm flipH="1">
            <a:off x="6726238" y="25034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611" name="Line 67">
            <a:extLst>
              <a:ext uri="{FF2B5EF4-FFF2-40B4-BE49-F238E27FC236}">
                <a16:creationId xmlns:a16="http://schemas.microsoft.com/office/drawing/2014/main" id="{7DA12CC8-BD14-2644-B6AE-C36B0AF6A27C}"/>
              </a:ext>
            </a:extLst>
          </p:cNvPr>
          <p:cNvSpPr>
            <a:spLocks noChangeShapeType="1"/>
          </p:cNvSpPr>
          <p:nvPr/>
        </p:nvSpPr>
        <p:spPr bwMode="auto">
          <a:xfrm flipH="1">
            <a:off x="6726238" y="18938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612" name="Rectangle 68">
            <a:extLst>
              <a:ext uri="{FF2B5EF4-FFF2-40B4-BE49-F238E27FC236}">
                <a16:creationId xmlns:a16="http://schemas.microsoft.com/office/drawing/2014/main" id="{FECDCDFB-569A-CF4C-A34C-5531CEA4B5B2}"/>
              </a:ext>
            </a:extLst>
          </p:cNvPr>
          <p:cNvSpPr>
            <a:spLocks noChangeArrowheads="1"/>
          </p:cNvSpPr>
          <p:nvPr/>
        </p:nvSpPr>
        <p:spPr bwMode="auto">
          <a:xfrm flipH="1">
            <a:off x="6746875" y="2308225"/>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24613" name="Text Box 69">
            <a:extLst>
              <a:ext uri="{FF2B5EF4-FFF2-40B4-BE49-F238E27FC236}">
                <a16:creationId xmlns:a16="http://schemas.microsoft.com/office/drawing/2014/main" id="{AE3BD1CA-C07A-C547-B3F8-1B8CB33B7843}"/>
              </a:ext>
            </a:extLst>
          </p:cNvPr>
          <p:cNvSpPr txBox="1">
            <a:spLocks noChangeArrowheads="1"/>
          </p:cNvSpPr>
          <p:nvPr/>
        </p:nvSpPr>
        <p:spPr bwMode="auto">
          <a:xfrm>
            <a:off x="6705600" y="6538913"/>
            <a:ext cx="2603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y</a:t>
            </a:r>
            <a:endParaRPr lang="en-US" altLang="en-US" sz="1200">
              <a:latin typeface="Times New Roman" panose="02020603050405020304" pitchFamily="18" charset="0"/>
            </a:endParaRPr>
          </a:p>
        </p:txBody>
      </p:sp>
      <p:sp>
        <p:nvSpPr>
          <p:cNvPr id="24614" name="Line 70">
            <a:extLst>
              <a:ext uri="{FF2B5EF4-FFF2-40B4-BE49-F238E27FC236}">
                <a16:creationId xmlns:a16="http://schemas.microsoft.com/office/drawing/2014/main" id="{2C3798E3-E76F-C442-AFEC-2F294AB810EB}"/>
              </a:ext>
            </a:extLst>
          </p:cNvPr>
          <p:cNvSpPr>
            <a:spLocks noChangeShapeType="1"/>
          </p:cNvSpPr>
          <p:nvPr/>
        </p:nvSpPr>
        <p:spPr bwMode="auto">
          <a:xfrm flipH="1" flipV="1">
            <a:off x="2916238" y="1335088"/>
            <a:ext cx="3810000"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4615" name="Line 71">
            <a:extLst>
              <a:ext uri="{FF2B5EF4-FFF2-40B4-BE49-F238E27FC236}">
                <a16:creationId xmlns:a16="http://schemas.microsoft.com/office/drawing/2014/main" id="{88DAE658-6C9B-924E-993A-FBE41445BB8A}"/>
              </a:ext>
            </a:extLst>
          </p:cNvPr>
          <p:cNvSpPr>
            <a:spLocks noChangeShapeType="1"/>
          </p:cNvSpPr>
          <p:nvPr/>
        </p:nvSpPr>
        <p:spPr bwMode="auto">
          <a:xfrm flipH="1" flipV="1">
            <a:off x="4287838" y="1335088"/>
            <a:ext cx="2438400" cy="24384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616" name="Line 72">
            <a:extLst>
              <a:ext uri="{FF2B5EF4-FFF2-40B4-BE49-F238E27FC236}">
                <a16:creationId xmlns:a16="http://schemas.microsoft.com/office/drawing/2014/main" id="{072D4D68-B316-9846-8986-C256539F4966}"/>
              </a:ext>
            </a:extLst>
          </p:cNvPr>
          <p:cNvSpPr>
            <a:spLocks noChangeShapeType="1"/>
          </p:cNvSpPr>
          <p:nvPr/>
        </p:nvSpPr>
        <p:spPr bwMode="auto">
          <a:xfrm flipH="1" flipV="1">
            <a:off x="3144838" y="1335088"/>
            <a:ext cx="3581400" cy="35814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617" name="Line 73">
            <a:extLst>
              <a:ext uri="{FF2B5EF4-FFF2-40B4-BE49-F238E27FC236}">
                <a16:creationId xmlns:a16="http://schemas.microsoft.com/office/drawing/2014/main" id="{0D94DF96-3E3E-5D41-823F-6820BEE2C685}"/>
              </a:ext>
            </a:extLst>
          </p:cNvPr>
          <p:cNvSpPr>
            <a:spLocks noChangeShapeType="1"/>
          </p:cNvSpPr>
          <p:nvPr/>
        </p:nvSpPr>
        <p:spPr bwMode="auto">
          <a:xfrm flipH="1">
            <a:off x="3144838" y="1639888"/>
            <a:ext cx="762000" cy="0"/>
          </a:xfrm>
          <a:prstGeom prst="line">
            <a:avLst/>
          </a:prstGeom>
          <a:noFill/>
          <a:ln w="127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n-US"/>
          </a:p>
        </p:txBody>
      </p:sp>
      <p:sp>
        <p:nvSpPr>
          <p:cNvPr id="24618" name="Text Box 74">
            <a:extLst>
              <a:ext uri="{FF2B5EF4-FFF2-40B4-BE49-F238E27FC236}">
                <a16:creationId xmlns:a16="http://schemas.microsoft.com/office/drawing/2014/main" id="{1F572289-230B-964C-BFE2-E1B551ECEFE5}"/>
              </a:ext>
            </a:extLst>
          </p:cNvPr>
          <p:cNvSpPr txBox="1">
            <a:spLocks noChangeArrowheads="1"/>
          </p:cNvSpPr>
          <p:nvPr/>
        </p:nvSpPr>
        <p:spPr bwMode="auto">
          <a:xfrm>
            <a:off x="3433763" y="1371600"/>
            <a:ext cx="3365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R</a:t>
            </a:r>
            <a:r>
              <a:rPr lang="pt-PT" altLang="en-US" sz="1200" baseline="-25000">
                <a:latin typeface="Times New Roman" panose="02020603050405020304" pitchFamily="18" charset="0"/>
              </a:rPr>
              <a:t>2</a:t>
            </a:r>
            <a:endParaRPr lang="en-US" altLang="en-US" sz="1200">
              <a:latin typeface="Times New Roman" panose="02020603050405020304" pitchFamily="18" charset="0"/>
            </a:endParaRPr>
          </a:p>
        </p:txBody>
      </p:sp>
      <p:sp>
        <p:nvSpPr>
          <p:cNvPr id="24619" name="Text Box 75">
            <a:extLst>
              <a:ext uri="{FF2B5EF4-FFF2-40B4-BE49-F238E27FC236}">
                <a16:creationId xmlns:a16="http://schemas.microsoft.com/office/drawing/2014/main" id="{C771818F-813F-5142-BB9D-171BEC84D298}"/>
              </a:ext>
            </a:extLst>
          </p:cNvPr>
          <p:cNvSpPr txBox="1">
            <a:spLocks noChangeArrowheads="1"/>
          </p:cNvSpPr>
          <p:nvPr/>
        </p:nvSpPr>
        <p:spPr bwMode="auto">
          <a:xfrm>
            <a:off x="7989888" y="4946650"/>
            <a:ext cx="3365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R</a:t>
            </a:r>
            <a:r>
              <a:rPr lang="pt-PT" altLang="en-US" sz="1200" baseline="-25000">
                <a:latin typeface="Times New Roman" panose="02020603050405020304" pitchFamily="18" charset="0"/>
              </a:rPr>
              <a:t>1</a:t>
            </a:r>
            <a:endParaRPr lang="en-US" altLang="en-US" sz="1200">
              <a:latin typeface="Times New Roman" panose="02020603050405020304" pitchFamily="18" charset="0"/>
            </a:endParaRPr>
          </a:p>
        </p:txBody>
      </p:sp>
      <p:sp>
        <p:nvSpPr>
          <p:cNvPr id="24620" name="Line 76">
            <a:extLst>
              <a:ext uri="{FF2B5EF4-FFF2-40B4-BE49-F238E27FC236}">
                <a16:creationId xmlns:a16="http://schemas.microsoft.com/office/drawing/2014/main" id="{E7C8750F-A5C5-9740-86A8-6127C110918F}"/>
              </a:ext>
            </a:extLst>
          </p:cNvPr>
          <p:cNvSpPr>
            <a:spLocks noChangeShapeType="1"/>
          </p:cNvSpPr>
          <p:nvPr/>
        </p:nvSpPr>
        <p:spPr bwMode="auto">
          <a:xfrm flipV="1">
            <a:off x="7945438" y="5068888"/>
            <a:ext cx="0" cy="914400"/>
          </a:xfrm>
          <a:prstGeom prst="line">
            <a:avLst/>
          </a:prstGeom>
          <a:noFill/>
          <a:ln w="127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n-US"/>
          </a:p>
        </p:txBody>
      </p:sp>
      <p:sp>
        <p:nvSpPr>
          <p:cNvPr id="24621" name="Text Box 77">
            <a:extLst>
              <a:ext uri="{FF2B5EF4-FFF2-40B4-BE49-F238E27FC236}">
                <a16:creationId xmlns:a16="http://schemas.microsoft.com/office/drawing/2014/main" id="{4D92F2A5-E18C-A94E-A565-547FE06CC337}"/>
              </a:ext>
            </a:extLst>
          </p:cNvPr>
          <p:cNvSpPr txBox="1">
            <a:spLocks noChangeArrowheads="1"/>
          </p:cNvSpPr>
          <p:nvPr/>
        </p:nvSpPr>
        <p:spPr bwMode="auto">
          <a:xfrm>
            <a:off x="6650038" y="1060450"/>
            <a:ext cx="39528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OB</a:t>
            </a:r>
            <a:endParaRPr lang="en-US" altLang="en-US" sz="1200">
              <a:latin typeface="Times New Roman" panose="02020603050405020304" pitchFamily="18" charset="0"/>
            </a:endParaRPr>
          </a:p>
        </p:txBody>
      </p:sp>
      <p:sp>
        <p:nvSpPr>
          <p:cNvPr id="24622" name="Text Box 78">
            <a:extLst>
              <a:ext uri="{FF2B5EF4-FFF2-40B4-BE49-F238E27FC236}">
                <a16:creationId xmlns:a16="http://schemas.microsoft.com/office/drawing/2014/main" id="{53D49A98-E9AF-7449-8435-CCA9062D38C8}"/>
              </a:ext>
            </a:extLst>
          </p:cNvPr>
          <p:cNvSpPr txBox="1">
            <a:spLocks noChangeArrowheads="1"/>
          </p:cNvSpPr>
          <p:nvPr/>
        </p:nvSpPr>
        <p:spPr bwMode="auto">
          <a:xfrm>
            <a:off x="3917950" y="6059488"/>
            <a:ext cx="40322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OA</a:t>
            </a:r>
            <a:endParaRPr lang="en-US" altLang="en-US" sz="1200">
              <a:latin typeface="Times New Roman" panose="02020603050405020304" pitchFamily="18" charset="0"/>
            </a:endParaRPr>
          </a:p>
        </p:txBody>
      </p:sp>
      <p:sp>
        <p:nvSpPr>
          <p:cNvPr id="24623" name="AutoShape 79">
            <a:extLst>
              <a:ext uri="{FF2B5EF4-FFF2-40B4-BE49-F238E27FC236}">
                <a16:creationId xmlns:a16="http://schemas.microsoft.com/office/drawing/2014/main" id="{C30EC19C-0955-9B49-A908-065D37C203E8}"/>
              </a:ext>
            </a:extLst>
          </p:cNvPr>
          <p:cNvSpPr>
            <a:spLocks noChangeArrowheads="1"/>
          </p:cNvSpPr>
          <p:nvPr/>
        </p:nvSpPr>
        <p:spPr bwMode="auto">
          <a:xfrm>
            <a:off x="5499100" y="3690938"/>
            <a:ext cx="76200" cy="76200"/>
          </a:xfrm>
          <a:prstGeom prst="flowChartConnector">
            <a:avLst/>
          </a:prstGeom>
          <a:solidFill>
            <a:schemeClr val="accent1"/>
          </a:solidFill>
          <a:ln w="12700">
            <a:solidFill>
              <a:schemeClr val="tx1"/>
            </a:solidFill>
            <a:round/>
            <a:headEnd type="none" w="sm" len="sm"/>
            <a:tailEnd type="none" w="sm" len="sm"/>
          </a:ln>
        </p:spPr>
        <p:txBody>
          <a:bodyPr wrap="none"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endParaRPr lang="en-US" altLang="en-US" sz="1800"/>
          </a:p>
        </p:txBody>
      </p:sp>
      <p:sp>
        <p:nvSpPr>
          <p:cNvPr id="24624" name="Text Box 80">
            <a:extLst>
              <a:ext uri="{FF2B5EF4-FFF2-40B4-BE49-F238E27FC236}">
                <a16:creationId xmlns:a16="http://schemas.microsoft.com/office/drawing/2014/main" id="{67269E66-C962-2F44-A024-F670216076B3}"/>
              </a:ext>
            </a:extLst>
          </p:cNvPr>
          <p:cNvSpPr txBox="1">
            <a:spLocks noChangeArrowheads="1"/>
          </p:cNvSpPr>
          <p:nvPr/>
        </p:nvSpPr>
        <p:spPr bwMode="auto">
          <a:xfrm>
            <a:off x="5330825" y="3727450"/>
            <a:ext cx="32861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ed</a:t>
            </a:r>
            <a:endParaRPr lang="en-US" altLang="en-US" sz="1200">
              <a:latin typeface="Times New Roman" panose="02020603050405020304" pitchFamily="18" charset="0"/>
            </a:endParaRPr>
          </a:p>
        </p:txBody>
      </p:sp>
      <p:sp>
        <p:nvSpPr>
          <p:cNvPr id="51" name="Rectangle 3">
            <a:extLst>
              <a:ext uri="{FF2B5EF4-FFF2-40B4-BE49-F238E27FC236}">
                <a16:creationId xmlns:a16="http://schemas.microsoft.com/office/drawing/2014/main" id="{C0D9323E-12BA-554E-BC06-908A9DD2626A}"/>
              </a:ext>
            </a:extLst>
          </p:cNvPr>
          <p:cNvSpPr txBox="1">
            <a:spLocks noChangeArrowheads="1"/>
          </p:cNvSpPr>
          <p:nvPr/>
        </p:nvSpPr>
        <p:spPr bwMode="auto">
          <a:xfrm>
            <a:off x="457200" y="-118322"/>
            <a:ext cx="8229600" cy="1143000"/>
          </a:xfrm>
          <a:prstGeom prst="rect">
            <a:avLst/>
          </a:prstGeom>
          <a:noFill/>
          <a:ln w="9525">
            <a:noFill/>
            <a:miter lim="800000"/>
            <a:headEnd/>
            <a:tailEnd/>
          </a:ln>
          <a:effec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redistribution and fairness</a:t>
            </a:r>
            <a:br>
              <a:rPr lang="pt-PT" altLang="en-US" sz="2800" b="1">
                <a:solidFill>
                  <a:schemeClr val="tx2"/>
                </a:solidFill>
                <a:latin typeface="Calibri" panose="020F0502020204030204" pitchFamily="34" charset="0"/>
                <a:cs typeface="Calibri" panose="020F0502020204030204" pitchFamily="34" charset="0"/>
              </a:rPr>
            </a:br>
            <a:r>
              <a:rPr lang="pt-PT" altLang="en-US" sz="2800" b="1">
                <a:solidFill>
                  <a:srgbClr val="5F5F5F"/>
                </a:solidFill>
                <a:latin typeface="Calibri" panose="020F0502020204030204" pitchFamily="34" charset="0"/>
                <a:cs typeface="Calibri" panose="020F0502020204030204" pitchFamily="34" charset="0"/>
              </a:rPr>
              <a:t>preference-based fairness criteria</a:t>
            </a:r>
            <a:endParaRPr lang="en-US" altLang="en-US" sz="2800" b="1">
              <a:solidFill>
                <a:srgbClr val="5F5F5F"/>
              </a:solidFill>
              <a:latin typeface="Calibri" panose="020F0502020204030204" pitchFamily="34" charset="0"/>
              <a:cs typeface="Calibri" panose="020F0502020204030204" pitchFamily="34" charset="0"/>
            </a:endParaRPr>
          </a:p>
        </p:txBody>
      </p:sp>
      <p:sp>
        <p:nvSpPr>
          <p:cNvPr id="50" name="Text Box 53">
            <a:extLst>
              <a:ext uri="{FF2B5EF4-FFF2-40B4-BE49-F238E27FC236}">
                <a16:creationId xmlns:a16="http://schemas.microsoft.com/office/drawing/2014/main" id="{5E3462A5-45AB-1741-B600-E96A68DEB19C}"/>
              </a:ext>
            </a:extLst>
          </p:cNvPr>
          <p:cNvSpPr txBox="1">
            <a:spLocks noChangeArrowheads="1"/>
          </p:cNvSpPr>
          <p:nvPr/>
        </p:nvSpPr>
        <p:spPr bwMode="auto">
          <a:xfrm>
            <a:off x="5135886" y="5240233"/>
            <a:ext cx="37221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dirty="0">
                <a:latin typeface="Times New Roman" panose="02020603050405020304" pitchFamily="18" charset="0"/>
              </a:rPr>
              <a:t>A1</a:t>
            </a:r>
            <a:endParaRPr lang="en-US" altLang="en-US" sz="1200" dirty="0">
              <a:latin typeface="Times New Roman" panose="02020603050405020304" pitchFamily="18" charset="0"/>
            </a:endParaRPr>
          </a:p>
        </p:txBody>
      </p:sp>
      <p:sp>
        <p:nvSpPr>
          <p:cNvPr id="53" name="AutoShape 79">
            <a:extLst>
              <a:ext uri="{FF2B5EF4-FFF2-40B4-BE49-F238E27FC236}">
                <a16:creationId xmlns:a16="http://schemas.microsoft.com/office/drawing/2014/main" id="{23F68C2C-C6B4-2642-A49A-63725ADF6A04}"/>
              </a:ext>
            </a:extLst>
          </p:cNvPr>
          <p:cNvSpPr>
            <a:spLocks noChangeArrowheads="1"/>
          </p:cNvSpPr>
          <p:nvPr/>
        </p:nvSpPr>
        <p:spPr bwMode="auto">
          <a:xfrm>
            <a:off x="5148064" y="5229200"/>
            <a:ext cx="76200" cy="76200"/>
          </a:xfrm>
          <a:prstGeom prst="flowChartConnector">
            <a:avLst/>
          </a:prstGeom>
          <a:solidFill>
            <a:schemeClr val="accent1"/>
          </a:solidFill>
          <a:ln w="12700">
            <a:solidFill>
              <a:schemeClr val="tx1"/>
            </a:solidFill>
            <a:round/>
            <a:headEnd type="none" w="sm" len="sm"/>
            <a:tailEnd type="none" w="sm" len="sm"/>
          </a:ln>
        </p:spPr>
        <p:txBody>
          <a:bodyPr wrap="none"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endParaRPr lang="en-US" altLang="en-US" sz="1800"/>
          </a:p>
        </p:txBody>
      </p:sp>
      <p:sp>
        <p:nvSpPr>
          <p:cNvPr id="2" name="TextBox 1">
            <a:extLst>
              <a:ext uri="{FF2B5EF4-FFF2-40B4-BE49-F238E27FC236}">
                <a16:creationId xmlns:a16="http://schemas.microsoft.com/office/drawing/2014/main" id="{35907E67-BDE0-104A-BB68-5C958ED7DB7B}"/>
              </a:ext>
            </a:extLst>
          </p:cNvPr>
          <p:cNvSpPr txBox="1"/>
          <p:nvPr/>
        </p:nvSpPr>
        <p:spPr>
          <a:xfrm>
            <a:off x="1043608" y="4870901"/>
            <a:ext cx="2088654" cy="646331"/>
          </a:xfrm>
          <a:prstGeom prst="rect">
            <a:avLst/>
          </a:prstGeom>
          <a:noFill/>
        </p:spPr>
        <p:txBody>
          <a:bodyPr wrap="square" rtlCol="0">
            <a:spAutoFit/>
          </a:bodyPr>
          <a:lstStyle/>
          <a:p>
            <a:r>
              <a:rPr lang="en-US" dirty="0"/>
              <a:t>Take allocation A1. Is it envy-free?</a:t>
            </a:r>
          </a:p>
        </p:txBody>
      </p:sp>
    </p:spTree>
    <p:extLst>
      <p:ext uri="{BB962C8B-B14F-4D97-AF65-F5344CB8AC3E}">
        <p14:creationId xmlns:p14="http://schemas.microsoft.com/office/powerpoint/2010/main" val="37698967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Line 23">
            <a:extLst>
              <a:ext uri="{FF2B5EF4-FFF2-40B4-BE49-F238E27FC236}">
                <a16:creationId xmlns:a16="http://schemas.microsoft.com/office/drawing/2014/main" id="{6AE6E3F3-E797-5347-A679-72D417399B8A}"/>
              </a:ext>
            </a:extLst>
          </p:cNvPr>
          <p:cNvSpPr>
            <a:spLocks noChangeShapeType="1"/>
          </p:cNvSpPr>
          <p:nvPr/>
        </p:nvSpPr>
        <p:spPr bwMode="auto">
          <a:xfrm flipV="1">
            <a:off x="1636713" y="6477000"/>
            <a:ext cx="4743450"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3555" name="Line 24">
            <a:extLst>
              <a:ext uri="{FF2B5EF4-FFF2-40B4-BE49-F238E27FC236}">
                <a16:creationId xmlns:a16="http://schemas.microsoft.com/office/drawing/2014/main" id="{96FA594C-3955-1041-BD31-5A3794A1BD65}"/>
              </a:ext>
            </a:extLst>
          </p:cNvPr>
          <p:cNvSpPr>
            <a:spLocks noChangeShapeType="1"/>
          </p:cNvSpPr>
          <p:nvPr/>
        </p:nvSpPr>
        <p:spPr bwMode="auto">
          <a:xfrm flipH="1" flipV="1">
            <a:off x="1636713" y="711200"/>
            <a:ext cx="0" cy="579120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3556" name="Rectangle 25">
            <a:extLst>
              <a:ext uri="{FF2B5EF4-FFF2-40B4-BE49-F238E27FC236}">
                <a16:creationId xmlns:a16="http://schemas.microsoft.com/office/drawing/2014/main" id="{ADE90294-C964-1C47-A225-A04B3EF63C36}"/>
              </a:ext>
            </a:extLst>
          </p:cNvPr>
          <p:cNvSpPr>
            <a:spLocks noChangeArrowheads="1"/>
          </p:cNvSpPr>
          <p:nvPr/>
        </p:nvSpPr>
        <p:spPr bwMode="auto">
          <a:xfrm flipH="1">
            <a:off x="1295400" y="3886200"/>
            <a:ext cx="3365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en-US" altLang="en-US" sz="1200">
                <a:latin typeface="Times New Roman" panose="02020603050405020304" pitchFamily="18" charset="0"/>
              </a:rPr>
              <a:t>10</a:t>
            </a:r>
          </a:p>
        </p:txBody>
      </p:sp>
      <p:sp>
        <p:nvSpPr>
          <p:cNvPr id="23557" name="Line 26">
            <a:extLst>
              <a:ext uri="{FF2B5EF4-FFF2-40B4-BE49-F238E27FC236}">
                <a16:creationId xmlns:a16="http://schemas.microsoft.com/office/drawing/2014/main" id="{E6EB78BF-FE38-6E4F-9E0E-467D5B1FB746}"/>
              </a:ext>
            </a:extLst>
          </p:cNvPr>
          <p:cNvSpPr>
            <a:spLocks noChangeShapeType="1"/>
          </p:cNvSpPr>
          <p:nvPr/>
        </p:nvSpPr>
        <p:spPr bwMode="auto">
          <a:xfrm flipH="1" flipV="1">
            <a:off x="2265363" y="6477000"/>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3558" name="Line 27">
            <a:extLst>
              <a:ext uri="{FF2B5EF4-FFF2-40B4-BE49-F238E27FC236}">
                <a16:creationId xmlns:a16="http://schemas.microsoft.com/office/drawing/2014/main" id="{E92911E8-A1B5-DF4B-BCF1-02EEE2B9645E}"/>
              </a:ext>
            </a:extLst>
          </p:cNvPr>
          <p:cNvSpPr>
            <a:spLocks noChangeShapeType="1"/>
          </p:cNvSpPr>
          <p:nvPr/>
        </p:nvSpPr>
        <p:spPr bwMode="auto">
          <a:xfrm>
            <a:off x="1579563" y="5867400"/>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3559" name="Line 28">
            <a:extLst>
              <a:ext uri="{FF2B5EF4-FFF2-40B4-BE49-F238E27FC236}">
                <a16:creationId xmlns:a16="http://schemas.microsoft.com/office/drawing/2014/main" id="{487110DB-8E25-694C-BFC7-E0064B8BE6ED}"/>
              </a:ext>
            </a:extLst>
          </p:cNvPr>
          <p:cNvSpPr>
            <a:spLocks noChangeShapeType="1"/>
          </p:cNvSpPr>
          <p:nvPr/>
        </p:nvSpPr>
        <p:spPr bwMode="auto">
          <a:xfrm>
            <a:off x="1579563" y="5283200"/>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3560" name="Line 29">
            <a:extLst>
              <a:ext uri="{FF2B5EF4-FFF2-40B4-BE49-F238E27FC236}">
                <a16:creationId xmlns:a16="http://schemas.microsoft.com/office/drawing/2014/main" id="{E10A881B-3CCE-3D41-9E7A-8E1BFF9BFEDF}"/>
              </a:ext>
            </a:extLst>
          </p:cNvPr>
          <p:cNvSpPr>
            <a:spLocks noChangeShapeType="1"/>
          </p:cNvSpPr>
          <p:nvPr/>
        </p:nvSpPr>
        <p:spPr bwMode="auto">
          <a:xfrm flipH="1">
            <a:off x="1579563" y="4673600"/>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3561" name="Line 30">
            <a:extLst>
              <a:ext uri="{FF2B5EF4-FFF2-40B4-BE49-F238E27FC236}">
                <a16:creationId xmlns:a16="http://schemas.microsoft.com/office/drawing/2014/main" id="{F6FCF39A-7F7F-9046-B52B-2A425B12C3E6}"/>
              </a:ext>
            </a:extLst>
          </p:cNvPr>
          <p:cNvSpPr>
            <a:spLocks noChangeShapeType="1"/>
          </p:cNvSpPr>
          <p:nvPr/>
        </p:nvSpPr>
        <p:spPr bwMode="auto">
          <a:xfrm flipH="1">
            <a:off x="1579563" y="4064000"/>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3562" name="Line 31">
            <a:extLst>
              <a:ext uri="{FF2B5EF4-FFF2-40B4-BE49-F238E27FC236}">
                <a16:creationId xmlns:a16="http://schemas.microsoft.com/office/drawing/2014/main" id="{9E22D518-4827-F647-BCFE-074E3E3064A2}"/>
              </a:ext>
            </a:extLst>
          </p:cNvPr>
          <p:cNvSpPr>
            <a:spLocks noChangeShapeType="1"/>
          </p:cNvSpPr>
          <p:nvPr/>
        </p:nvSpPr>
        <p:spPr bwMode="auto">
          <a:xfrm flipH="1">
            <a:off x="1579563" y="3454400"/>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3563" name="Line 32">
            <a:extLst>
              <a:ext uri="{FF2B5EF4-FFF2-40B4-BE49-F238E27FC236}">
                <a16:creationId xmlns:a16="http://schemas.microsoft.com/office/drawing/2014/main" id="{349CB7E8-6E4A-8343-B261-7A7396D8FAB2}"/>
              </a:ext>
            </a:extLst>
          </p:cNvPr>
          <p:cNvSpPr>
            <a:spLocks noChangeShapeType="1"/>
          </p:cNvSpPr>
          <p:nvPr/>
        </p:nvSpPr>
        <p:spPr bwMode="auto">
          <a:xfrm flipH="1">
            <a:off x="1579563" y="2844800"/>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3564" name="Line 33">
            <a:extLst>
              <a:ext uri="{FF2B5EF4-FFF2-40B4-BE49-F238E27FC236}">
                <a16:creationId xmlns:a16="http://schemas.microsoft.com/office/drawing/2014/main" id="{C74B1E1D-9895-BB42-ABA3-410613BCE46C}"/>
              </a:ext>
            </a:extLst>
          </p:cNvPr>
          <p:cNvSpPr>
            <a:spLocks noChangeShapeType="1"/>
          </p:cNvSpPr>
          <p:nvPr/>
        </p:nvSpPr>
        <p:spPr bwMode="auto">
          <a:xfrm flipH="1">
            <a:off x="1579563" y="2235200"/>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3565" name="Line 34">
            <a:extLst>
              <a:ext uri="{FF2B5EF4-FFF2-40B4-BE49-F238E27FC236}">
                <a16:creationId xmlns:a16="http://schemas.microsoft.com/office/drawing/2014/main" id="{0DE7CA78-230F-F246-B568-F03812DC8556}"/>
              </a:ext>
            </a:extLst>
          </p:cNvPr>
          <p:cNvSpPr>
            <a:spLocks noChangeShapeType="1"/>
          </p:cNvSpPr>
          <p:nvPr/>
        </p:nvSpPr>
        <p:spPr bwMode="auto">
          <a:xfrm flipH="1">
            <a:off x="1579563" y="1625600"/>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3566" name="Rectangle 35">
            <a:extLst>
              <a:ext uri="{FF2B5EF4-FFF2-40B4-BE49-F238E27FC236}">
                <a16:creationId xmlns:a16="http://schemas.microsoft.com/office/drawing/2014/main" id="{FDAF2C89-07B5-414F-98DC-A8C970ED20A5}"/>
              </a:ext>
            </a:extLst>
          </p:cNvPr>
          <p:cNvSpPr>
            <a:spLocks noChangeArrowheads="1"/>
          </p:cNvSpPr>
          <p:nvPr/>
        </p:nvSpPr>
        <p:spPr bwMode="auto">
          <a:xfrm flipH="1">
            <a:off x="1295400" y="2649538"/>
            <a:ext cx="336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en-US" altLang="en-US" sz="1200">
                <a:latin typeface="Times New Roman" panose="02020603050405020304" pitchFamily="18" charset="0"/>
              </a:rPr>
              <a:t>1</a:t>
            </a:r>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23567" name="Rectangle 36">
            <a:extLst>
              <a:ext uri="{FF2B5EF4-FFF2-40B4-BE49-F238E27FC236}">
                <a16:creationId xmlns:a16="http://schemas.microsoft.com/office/drawing/2014/main" id="{AC115413-0AA3-E143-9A6D-47D9B21BEBAA}"/>
              </a:ext>
            </a:extLst>
          </p:cNvPr>
          <p:cNvSpPr>
            <a:spLocks noChangeArrowheads="1"/>
          </p:cNvSpPr>
          <p:nvPr/>
        </p:nvSpPr>
        <p:spPr bwMode="auto">
          <a:xfrm flipH="1">
            <a:off x="1352550" y="6299200"/>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en-US" altLang="en-US" sz="1200">
                <a:latin typeface="Times New Roman" panose="02020603050405020304" pitchFamily="18" charset="0"/>
              </a:rPr>
              <a:t>0</a:t>
            </a:r>
          </a:p>
        </p:txBody>
      </p:sp>
      <p:sp>
        <p:nvSpPr>
          <p:cNvPr id="23568" name="Rectangle 37">
            <a:extLst>
              <a:ext uri="{FF2B5EF4-FFF2-40B4-BE49-F238E27FC236}">
                <a16:creationId xmlns:a16="http://schemas.microsoft.com/office/drawing/2014/main" id="{0BC13279-72BA-F243-900A-F109D26FC611}"/>
              </a:ext>
            </a:extLst>
          </p:cNvPr>
          <p:cNvSpPr>
            <a:spLocks noChangeArrowheads="1"/>
          </p:cNvSpPr>
          <p:nvPr/>
        </p:nvSpPr>
        <p:spPr bwMode="auto">
          <a:xfrm flipH="1">
            <a:off x="1295400" y="1447800"/>
            <a:ext cx="3365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20</a:t>
            </a:r>
            <a:endParaRPr lang="en-US" altLang="en-US" sz="1200">
              <a:latin typeface="Times New Roman" panose="02020603050405020304" pitchFamily="18" charset="0"/>
            </a:endParaRPr>
          </a:p>
        </p:txBody>
      </p:sp>
      <p:sp>
        <p:nvSpPr>
          <p:cNvPr id="23569" name="Rectangle 38">
            <a:extLst>
              <a:ext uri="{FF2B5EF4-FFF2-40B4-BE49-F238E27FC236}">
                <a16:creationId xmlns:a16="http://schemas.microsoft.com/office/drawing/2014/main" id="{A42E53F4-2847-4D4A-B13A-17C157E84D02}"/>
              </a:ext>
            </a:extLst>
          </p:cNvPr>
          <p:cNvSpPr>
            <a:spLocks noChangeArrowheads="1"/>
          </p:cNvSpPr>
          <p:nvPr/>
        </p:nvSpPr>
        <p:spPr bwMode="auto">
          <a:xfrm flipH="1">
            <a:off x="3941763" y="6578600"/>
            <a:ext cx="4000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10</a:t>
            </a:r>
            <a:endParaRPr lang="en-US" altLang="en-US" sz="1200">
              <a:latin typeface="Times New Roman" panose="02020603050405020304" pitchFamily="18" charset="0"/>
            </a:endParaRPr>
          </a:p>
        </p:txBody>
      </p:sp>
      <p:sp>
        <p:nvSpPr>
          <p:cNvPr id="23570" name="Line 39">
            <a:extLst>
              <a:ext uri="{FF2B5EF4-FFF2-40B4-BE49-F238E27FC236}">
                <a16:creationId xmlns:a16="http://schemas.microsoft.com/office/drawing/2014/main" id="{23445A93-996D-2E4A-BAFB-4440F6694399}"/>
              </a:ext>
            </a:extLst>
          </p:cNvPr>
          <p:cNvSpPr>
            <a:spLocks noChangeShapeType="1"/>
          </p:cNvSpPr>
          <p:nvPr/>
        </p:nvSpPr>
        <p:spPr bwMode="auto">
          <a:xfrm flipH="1" flipV="1">
            <a:off x="4094163" y="6477000"/>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3571" name="Line 40">
            <a:extLst>
              <a:ext uri="{FF2B5EF4-FFF2-40B4-BE49-F238E27FC236}">
                <a16:creationId xmlns:a16="http://schemas.microsoft.com/office/drawing/2014/main" id="{1E521D5E-356A-364C-95CD-EB190BCDAD9D}"/>
              </a:ext>
            </a:extLst>
          </p:cNvPr>
          <p:cNvSpPr>
            <a:spLocks noChangeShapeType="1"/>
          </p:cNvSpPr>
          <p:nvPr/>
        </p:nvSpPr>
        <p:spPr bwMode="auto">
          <a:xfrm flipH="1" flipV="1">
            <a:off x="2874963" y="6477000"/>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3572" name="Line 41">
            <a:extLst>
              <a:ext uri="{FF2B5EF4-FFF2-40B4-BE49-F238E27FC236}">
                <a16:creationId xmlns:a16="http://schemas.microsoft.com/office/drawing/2014/main" id="{62A7A8DA-D4A0-A748-9884-586395400002}"/>
              </a:ext>
            </a:extLst>
          </p:cNvPr>
          <p:cNvSpPr>
            <a:spLocks noChangeShapeType="1"/>
          </p:cNvSpPr>
          <p:nvPr/>
        </p:nvSpPr>
        <p:spPr bwMode="auto">
          <a:xfrm flipH="1" flipV="1">
            <a:off x="3484563" y="6477000"/>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3573" name="Rectangle 42">
            <a:extLst>
              <a:ext uri="{FF2B5EF4-FFF2-40B4-BE49-F238E27FC236}">
                <a16:creationId xmlns:a16="http://schemas.microsoft.com/office/drawing/2014/main" id="{8A497B26-D7E5-654F-AB97-FA88791C9097}"/>
              </a:ext>
            </a:extLst>
          </p:cNvPr>
          <p:cNvSpPr>
            <a:spLocks noChangeArrowheads="1"/>
          </p:cNvSpPr>
          <p:nvPr/>
        </p:nvSpPr>
        <p:spPr bwMode="auto">
          <a:xfrm flipH="1">
            <a:off x="2779713" y="6578600"/>
            <a:ext cx="4000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23574" name="Line 43">
            <a:extLst>
              <a:ext uri="{FF2B5EF4-FFF2-40B4-BE49-F238E27FC236}">
                <a16:creationId xmlns:a16="http://schemas.microsoft.com/office/drawing/2014/main" id="{6130C525-4198-A146-B2AC-A531291CEE36}"/>
              </a:ext>
            </a:extLst>
          </p:cNvPr>
          <p:cNvSpPr>
            <a:spLocks noChangeShapeType="1"/>
          </p:cNvSpPr>
          <p:nvPr/>
        </p:nvSpPr>
        <p:spPr bwMode="auto">
          <a:xfrm flipV="1">
            <a:off x="1655763" y="3962400"/>
            <a:ext cx="2459037" cy="2514600"/>
          </a:xfrm>
          <a:prstGeom prst="line">
            <a:avLst/>
          </a:prstGeom>
          <a:noFill/>
          <a:ln w="12700" cap="rnd">
            <a:solidFill>
              <a:schemeClr val="tx1"/>
            </a:solidFill>
            <a:prstDash val="sysDot"/>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3575" name="Line 44">
            <a:extLst>
              <a:ext uri="{FF2B5EF4-FFF2-40B4-BE49-F238E27FC236}">
                <a16:creationId xmlns:a16="http://schemas.microsoft.com/office/drawing/2014/main" id="{DFDA6197-76D7-6C47-BED7-64B1E9012468}"/>
              </a:ext>
            </a:extLst>
          </p:cNvPr>
          <p:cNvSpPr>
            <a:spLocks noChangeShapeType="1"/>
          </p:cNvSpPr>
          <p:nvPr/>
        </p:nvSpPr>
        <p:spPr bwMode="auto">
          <a:xfrm flipV="1">
            <a:off x="4094163" y="1600200"/>
            <a:ext cx="0" cy="2362200"/>
          </a:xfrm>
          <a:prstGeom prst="line">
            <a:avLst/>
          </a:prstGeom>
          <a:noFill/>
          <a:ln w="12700" cap="rnd">
            <a:solidFill>
              <a:schemeClr val="tx1"/>
            </a:solidFill>
            <a:prstDash val="sysDot"/>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3576" name="Text Box 45">
            <a:extLst>
              <a:ext uri="{FF2B5EF4-FFF2-40B4-BE49-F238E27FC236}">
                <a16:creationId xmlns:a16="http://schemas.microsoft.com/office/drawing/2014/main" id="{C0018BB0-4D59-DA42-902E-F6CE6AAC6DE2}"/>
              </a:ext>
            </a:extLst>
          </p:cNvPr>
          <p:cNvSpPr txBox="1">
            <a:spLocks noChangeArrowheads="1"/>
          </p:cNvSpPr>
          <p:nvPr/>
        </p:nvSpPr>
        <p:spPr bwMode="auto">
          <a:xfrm>
            <a:off x="3978275" y="1325563"/>
            <a:ext cx="26828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P</a:t>
            </a:r>
            <a:endParaRPr lang="en-US" altLang="en-US" sz="1200">
              <a:latin typeface="Times New Roman" panose="02020603050405020304" pitchFamily="18" charset="0"/>
            </a:endParaRPr>
          </a:p>
        </p:txBody>
      </p:sp>
      <p:sp>
        <p:nvSpPr>
          <p:cNvPr id="23577" name="Arc 46">
            <a:extLst>
              <a:ext uri="{FF2B5EF4-FFF2-40B4-BE49-F238E27FC236}">
                <a16:creationId xmlns:a16="http://schemas.microsoft.com/office/drawing/2014/main" id="{C1BBBAF2-056F-804A-A71A-DBD4BDAB8552}"/>
              </a:ext>
            </a:extLst>
          </p:cNvPr>
          <p:cNvSpPr>
            <a:spLocks/>
          </p:cNvSpPr>
          <p:nvPr/>
        </p:nvSpPr>
        <p:spPr bwMode="auto">
          <a:xfrm rot="16200000" flipH="1">
            <a:off x="2605155" y="1959787"/>
            <a:ext cx="3190529" cy="2471351"/>
          </a:xfrm>
          <a:custGeom>
            <a:avLst/>
            <a:gdLst>
              <a:gd name="T0" fmla="*/ 0 w 21600"/>
              <a:gd name="T1" fmla="*/ 0 h 21600"/>
              <a:gd name="T2" fmla="*/ 3810000 w 21600"/>
              <a:gd name="T3" fmla="*/ 3886200 h 21600"/>
              <a:gd name="T4" fmla="*/ 0 w 21600"/>
              <a:gd name="T5" fmla="*/ 388620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endParaRPr lang="en-US" altLang="en-US" sz="1800"/>
          </a:p>
        </p:txBody>
      </p:sp>
      <p:sp>
        <p:nvSpPr>
          <p:cNvPr id="23578" name="Arc 47">
            <a:extLst>
              <a:ext uri="{FF2B5EF4-FFF2-40B4-BE49-F238E27FC236}">
                <a16:creationId xmlns:a16="http://schemas.microsoft.com/office/drawing/2014/main" id="{9C552A0F-E389-304E-B345-B02D1EA9EB0C}"/>
              </a:ext>
            </a:extLst>
          </p:cNvPr>
          <p:cNvSpPr>
            <a:spLocks/>
          </p:cNvSpPr>
          <p:nvPr/>
        </p:nvSpPr>
        <p:spPr bwMode="auto">
          <a:xfrm rot="16200000" flipH="1">
            <a:off x="1531192" y="3474417"/>
            <a:ext cx="3190529" cy="2459038"/>
          </a:xfrm>
          <a:custGeom>
            <a:avLst/>
            <a:gdLst>
              <a:gd name="T0" fmla="*/ 0 w 21600"/>
              <a:gd name="T1" fmla="*/ 0 h 21600"/>
              <a:gd name="T2" fmla="*/ 3810000 w 21600"/>
              <a:gd name="T3" fmla="*/ 3886200 h 21600"/>
              <a:gd name="T4" fmla="*/ 0 w 21600"/>
              <a:gd name="T5" fmla="*/ 388620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endParaRPr lang="en-US" altLang="en-US" sz="1800"/>
          </a:p>
        </p:txBody>
      </p:sp>
      <p:sp>
        <p:nvSpPr>
          <p:cNvPr id="23579" name="Text Box 48">
            <a:extLst>
              <a:ext uri="{FF2B5EF4-FFF2-40B4-BE49-F238E27FC236}">
                <a16:creationId xmlns:a16="http://schemas.microsoft.com/office/drawing/2014/main" id="{04EE8BE4-60C8-654F-9B98-DF021B4DE7DD}"/>
              </a:ext>
            </a:extLst>
          </p:cNvPr>
          <p:cNvSpPr txBox="1">
            <a:spLocks noChangeArrowheads="1"/>
          </p:cNvSpPr>
          <p:nvPr/>
        </p:nvSpPr>
        <p:spPr bwMode="auto">
          <a:xfrm>
            <a:off x="1335088" y="646113"/>
            <a:ext cx="2603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y</a:t>
            </a:r>
            <a:endParaRPr lang="en-US" altLang="en-US" sz="1200">
              <a:latin typeface="Times New Roman" panose="02020603050405020304" pitchFamily="18" charset="0"/>
            </a:endParaRPr>
          </a:p>
        </p:txBody>
      </p:sp>
      <p:sp>
        <p:nvSpPr>
          <p:cNvPr id="23580" name="Text Box 49">
            <a:extLst>
              <a:ext uri="{FF2B5EF4-FFF2-40B4-BE49-F238E27FC236}">
                <a16:creationId xmlns:a16="http://schemas.microsoft.com/office/drawing/2014/main" id="{6BFD1F68-955F-D341-BE92-69264164FE1C}"/>
              </a:ext>
            </a:extLst>
          </p:cNvPr>
          <p:cNvSpPr txBox="1">
            <a:spLocks noChangeArrowheads="1"/>
          </p:cNvSpPr>
          <p:nvPr/>
        </p:nvSpPr>
        <p:spPr bwMode="auto">
          <a:xfrm>
            <a:off x="6211888" y="6513513"/>
            <a:ext cx="2603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x</a:t>
            </a:r>
            <a:endParaRPr lang="en-US" altLang="en-US" sz="1200">
              <a:latin typeface="Times New Roman" panose="02020603050405020304" pitchFamily="18" charset="0"/>
            </a:endParaRPr>
          </a:p>
        </p:txBody>
      </p:sp>
      <p:sp>
        <p:nvSpPr>
          <p:cNvPr id="23582" name="Text Box 51">
            <a:extLst>
              <a:ext uri="{FF2B5EF4-FFF2-40B4-BE49-F238E27FC236}">
                <a16:creationId xmlns:a16="http://schemas.microsoft.com/office/drawing/2014/main" id="{CE693D25-803B-2547-9CB2-CFCC733A29FC}"/>
              </a:ext>
            </a:extLst>
          </p:cNvPr>
          <p:cNvSpPr txBox="1">
            <a:spLocks noChangeArrowheads="1"/>
          </p:cNvSpPr>
          <p:nvPr/>
        </p:nvSpPr>
        <p:spPr bwMode="auto">
          <a:xfrm>
            <a:off x="2630488" y="4075113"/>
            <a:ext cx="328612"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ed</a:t>
            </a:r>
            <a:endParaRPr lang="en-US" altLang="en-US" sz="1200">
              <a:latin typeface="Times New Roman" panose="02020603050405020304" pitchFamily="18" charset="0"/>
            </a:endParaRPr>
          </a:p>
        </p:txBody>
      </p:sp>
      <p:sp>
        <p:nvSpPr>
          <p:cNvPr id="23583" name="Line 52">
            <a:extLst>
              <a:ext uri="{FF2B5EF4-FFF2-40B4-BE49-F238E27FC236}">
                <a16:creationId xmlns:a16="http://schemas.microsoft.com/office/drawing/2014/main" id="{AD425EB3-6E8D-6B4A-BF94-2DEF0D65BD57}"/>
              </a:ext>
            </a:extLst>
          </p:cNvPr>
          <p:cNvSpPr>
            <a:spLocks noChangeShapeType="1"/>
          </p:cNvSpPr>
          <p:nvPr/>
        </p:nvSpPr>
        <p:spPr bwMode="auto">
          <a:xfrm flipV="1">
            <a:off x="2646362" y="2782887"/>
            <a:ext cx="484165" cy="2639219"/>
          </a:xfrm>
          <a:prstGeom prst="line">
            <a:avLst/>
          </a:prstGeom>
          <a:ln>
            <a:headEnd type="none" w="sm" len="sm"/>
            <a:tailEnd type="none" w="sm" len="sm"/>
          </a:ln>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en-US"/>
          </a:p>
        </p:txBody>
      </p:sp>
      <p:sp>
        <p:nvSpPr>
          <p:cNvPr id="23584" name="Text Box 53">
            <a:extLst>
              <a:ext uri="{FF2B5EF4-FFF2-40B4-BE49-F238E27FC236}">
                <a16:creationId xmlns:a16="http://schemas.microsoft.com/office/drawing/2014/main" id="{8106A852-682B-B142-A0EB-4E00A041F05B}"/>
              </a:ext>
            </a:extLst>
          </p:cNvPr>
          <p:cNvSpPr txBox="1">
            <a:spLocks noChangeArrowheads="1"/>
          </p:cNvSpPr>
          <p:nvPr/>
        </p:nvSpPr>
        <p:spPr bwMode="auto">
          <a:xfrm>
            <a:off x="2483768" y="5458618"/>
            <a:ext cx="37221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dirty="0">
                <a:latin typeface="Times New Roman" panose="02020603050405020304" pitchFamily="18" charset="0"/>
              </a:rPr>
              <a:t>A1</a:t>
            </a:r>
            <a:endParaRPr lang="en-US" altLang="en-US" sz="1200" dirty="0">
              <a:latin typeface="Times New Roman" panose="02020603050405020304" pitchFamily="18" charset="0"/>
            </a:endParaRPr>
          </a:p>
        </p:txBody>
      </p:sp>
      <p:sp>
        <p:nvSpPr>
          <p:cNvPr id="23585" name="Text Box 54">
            <a:extLst>
              <a:ext uri="{FF2B5EF4-FFF2-40B4-BE49-F238E27FC236}">
                <a16:creationId xmlns:a16="http://schemas.microsoft.com/office/drawing/2014/main" id="{CCE535BF-AC75-AE4F-BD1F-26820728C99C}"/>
              </a:ext>
            </a:extLst>
          </p:cNvPr>
          <p:cNvSpPr txBox="1">
            <a:spLocks noChangeArrowheads="1"/>
          </p:cNvSpPr>
          <p:nvPr/>
        </p:nvSpPr>
        <p:spPr bwMode="auto">
          <a:xfrm>
            <a:off x="3059832" y="2513094"/>
            <a:ext cx="36420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dirty="0">
                <a:latin typeface="Times New Roman" panose="02020603050405020304" pitchFamily="18" charset="0"/>
              </a:rPr>
              <a:t>B1</a:t>
            </a:r>
            <a:endParaRPr lang="en-US" altLang="en-US" sz="1200" dirty="0">
              <a:latin typeface="Times New Roman" panose="02020603050405020304" pitchFamily="18" charset="0"/>
            </a:endParaRPr>
          </a:p>
        </p:txBody>
      </p:sp>
      <p:sp>
        <p:nvSpPr>
          <p:cNvPr id="38" name="Rectangle 3">
            <a:extLst>
              <a:ext uri="{FF2B5EF4-FFF2-40B4-BE49-F238E27FC236}">
                <a16:creationId xmlns:a16="http://schemas.microsoft.com/office/drawing/2014/main" id="{F819F52B-8F83-4046-AA8E-DBC1013B397F}"/>
              </a:ext>
            </a:extLst>
          </p:cNvPr>
          <p:cNvSpPr txBox="1">
            <a:spLocks noChangeArrowheads="1"/>
          </p:cNvSpPr>
          <p:nvPr/>
        </p:nvSpPr>
        <p:spPr bwMode="auto">
          <a:xfrm>
            <a:off x="457200" y="-76200"/>
            <a:ext cx="8229600" cy="1143000"/>
          </a:xfrm>
          <a:prstGeom prst="rect">
            <a:avLst/>
          </a:prstGeom>
          <a:noFill/>
          <a:ln w="9525">
            <a:noFill/>
            <a:miter lim="800000"/>
            <a:headEnd/>
            <a:tailEnd/>
          </a:ln>
          <a:effec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redistribution and fairness</a:t>
            </a:r>
            <a:br>
              <a:rPr lang="pt-PT" altLang="en-US" sz="2800" b="1">
                <a:solidFill>
                  <a:schemeClr val="tx2"/>
                </a:solidFill>
                <a:latin typeface="Calibri" panose="020F0502020204030204" pitchFamily="34" charset="0"/>
                <a:cs typeface="Calibri" panose="020F0502020204030204" pitchFamily="34" charset="0"/>
              </a:rPr>
            </a:br>
            <a:r>
              <a:rPr lang="pt-PT" altLang="en-US" sz="2800" b="1">
                <a:solidFill>
                  <a:srgbClr val="5F5F5F"/>
                </a:solidFill>
                <a:latin typeface="Calibri" panose="020F0502020204030204" pitchFamily="34" charset="0"/>
                <a:cs typeface="Calibri" panose="020F0502020204030204" pitchFamily="34" charset="0"/>
              </a:rPr>
              <a:t>preference-based fairness criteria</a:t>
            </a:r>
            <a:endParaRPr lang="en-US" altLang="en-US" sz="2800" b="1">
              <a:solidFill>
                <a:srgbClr val="5F5F5F"/>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9C22A633-6C3C-4741-8374-5414C6D3967B}"/>
              </a:ext>
            </a:extLst>
          </p:cNvPr>
          <p:cNvSpPr txBox="1"/>
          <p:nvPr/>
        </p:nvSpPr>
        <p:spPr>
          <a:xfrm>
            <a:off x="6306207" y="1870841"/>
            <a:ext cx="2837791" cy="4247317"/>
          </a:xfrm>
          <a:prstGeom prst="rect">
            <a:avLst/>
          </a:prstGeom>
          <a:noFill/>
        </p:spPr>
        <p:txBody>
          <a:bodyPr wrap="square" rtlCol="0">
            <a:spAutoFit/>
          </a:bodyPr>
          <a:lstStyle/>
          <a:p>
            <a:r>
              <a:rPr lang="en-US" dirty="0"/>
              <a:t>For each efficient point (like point A1) in the Edgeworth box, find the symmetric with respect to equal division (ed): point B1 is what agent B receives at that allocation seen from agent A’s origin. </a:t>
            </a:r>
          </a:p>
          <a:p>
            <a:endParaRPr lang="en-US" dirty="0"/>
          </a:p>
          <a:p>
            <a:r>
              <a:rPr lang="en-US" dirty="0"/>
              <a:t>Since the two allocations are now seen from the same origin, we can compare the two: A strictly prefers B1 and therefore </a:t>
            </a:r>
          </a:p>
          <a:p>
            <a:r>
              <a:rPr lang="en-US" dirty="0">
                <a:solidFill>
                  <a:srgbClr val="FF0000"/>
                </a:solidFill>
              </a:rPr>
              <a:t>A envies B.</a:t>
            </a:r>
          </a:p>
        </p:txBody>
      </p:sp>
      <p:sp>
        <p:nvSpPr>
          <p:cNvPr id="36" name="AutoShape 47">
            <a:extLst>
              <a:ext uri="{FF2B5EF4-FFF2-40B4-BE49-F238E27FC236}">
                <a16:creationId xmlns:a16="http://schemas.microsoft.com/office/drawing/2014/main" id="{D7304212-5156-0248-A23C-35A889B57F97}"/>
              </a:ext>
            </a:extLst>
          </p:cNvPr>
          <p:cNvSpPr>
            <a:spLocks noChangeArrowheads="1"/>
          </p:cNvSpPr>
          <p:nvPr/>
        </p:nvSpPr>
        <p:spPr bwMode="auto">
          <a:xfrm>
            <a:off x="2843808" y="4072880"/>
            <a:ext cx="76200" cy="76200"/>
          </a:xfrm>
          <a:prstGeom prst="flowChartConnector">
            <a:avLst/>
          </a:prstGeom>
          <a:solidFill>
            <a:schemeClr val="accent1"/>
          </a:solidFill>
          <a:ln w="12700">
            <a:solidFill>
              <a:schemeClr val="tx1"/>
            </a:solidFill>
            <a:round/>
            <a:headEnd type="none" w="sm" len="sm"/>
            <a:tailEnd type="none" w="sm" len="sm"/>
          </a:ln>
        </p:spPr>
        <p:txBody>
          <a:bodyPr wrap="none"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endParaRPr lang="en-US" altLang="en-US" sz="1800"/>
          </a:p>
        </p:txBody>
      </p:sp>
    </p:spTree>
    <p:extLst>
      <p:ext uri="{BB962C8B-B14F-4D97-AF65-F5344CB8AC3E}">
        <p14:creationId xmlns:p14="http://schemas.microsoft.com/office/powerpoint/2010/main" val="29388039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Line 23">
            <a:extLst>
              <a:ext uri="{FF2B5EF4-FFF2-40B4-BE49-F238E27FC236}">
                <a16:creationId xmlns:a16="http://schemas.microsoft.com/office/drawing/2014/main" id="{6AE6E3F3-E797-5347-A679-72D417399B8A}"/>
              </a:ext>
            </a:extLst>
          </p:cNvPr>
          <p:cNvSpPr>
            <a:spLocks noChangeShapeType="1"/>
          </p:cNvSpPr>
          <p:nvPr/>
        </p:nvSpPr>
        <p:spPr bwMode="auto">
          <a:xfrm flipV="1">
            <a:off x="1636713" y="6477000"/>
            <a:ext cx="4743450"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3555" name="Line 24">
            <a:extLst>
              <a:ext uri="{FF2B5EF4-FFF2-40B4-BE49-F238E27FC236}">
                <a16:creationId xmlns:a16="http://schemas.microsoft.com/office/drawing/2014/main" id="{96FA594C-3955-1041-BD31-5A3794A1BD65}"/>
              </a:ext>
            </a:extLst>
          </p:cNvPr>
          <p:cNvSpPr>
            <a:spLocks noChangeShapeType="1"/>
          </p:cNvSpPr>
          <p:nvPr/>
        </p:nvSpPr>
        <p:spPr bwMode="auto">
          <a:xfrm flipH="1" flipV="1">
            <a:off x="1636713" y="711200"/>
            <a:ext cx="0" cy="579120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3556" name="Rectangle 25">
            <a:extLst>
              <a:ext uri="{FF2B5EF4-FFF2-40B4-BE49-F238E27FC236}">
                <a16:creationId xmlns:a16="http://schemas.microsoft.com/office/drawing/2014/main" id="{ADE90294-C964-1C47-A225-A04B3EF63C36}"/>
              </a:ext>
            </a:extLst>
          </p:cNvPr>
          <p:cNvSpPr>
            <a:spLocks noChangeArrowheads="1"/>
          </p:cNvSpPr>
          <p:nvPr/>
        </p:nvSpPr>
        <p:spPr bwMode="auto">
          <a:xfrm flipH="1">
            <a:off x="1295400" y="3886200"/>
            <a:ext cx="3365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en-US" altLang="en-US" sz="1200">
                <a:latin typeface="Times New Roman" panose="02020603050405020304" pitchFamily="18" charset="0"/>
              </a:rPr>
              <a:t>10</a:t>
            </a:r>
          </a:p>
        </p:txBody>
      </p:sp>
      <p:sp>
        <p:nvSpPr>
          <p:cNvPr id="23557" name="Line 26">
            <a:extLst>
              <a:ext uri="{FF2B5EF4-FFF2-40B4-BE49-F238E27FC236}">
                <a16:creationId xmlns:a16="http://schemas.microsoft.com/office/drawing/2014/main" id="{E6EB78BF-FE38-6E4F-9E0E-467D5B1FB746}"/>
              </a:ext>
            </a:extLst>
          </p:cNvPr>
          <p:cNvSpPr>
            <a:spLocks noChangeShapeType="1"/>
          </p:cNvSpPr>
          <p:nvPr/>
        </p:nvSpPr>
        <p:spPr bwMode="auto">
          <a:xfrm flipH="1" flipV="1">
            <a:off x="2265363" y="6477000"/>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3558" name="Line 27">
            <a:extLst>
              <a:ext uri="{FF2B5EF4-FFF2-40B4-BE49-F238E27FC236}">
                <a16:creationId xmlns:a16="http://schemas.microsoft.com/office/drawing/2014/main" id="{E92911E8-A1B5-DF4B-BCF1-02EEE2B9645E}"/>
              </a:ext>
            </a:extLst>
          </p:cNvPr>
          <p:cNvSpPr>
            <a:spLocks noChangeShapeType="1"/>
          </p:cNvSpPr>
          <p:nvPr/>
        </p:nvSpPr>
        <p:spPr bwMode="auto">
          <a:xfrm>
            <a:off x="1579563" y="5867400"/>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3559" name="Line 28">
            <a:extLst>
              <a:ext uri="{FF2B5EF4-FFF2-40B4-BE49-F238E27FC236}">
                <a16:creationId xmlns:a16="http://schemas.microsoft.com/office/drawing/2014/main" id="{487110DB-8E25-694C-BFC7-E0064B8BE6ED}"/>
              </a:ext>
            </a:extLst>
          </p:cNvPr>
          <p:cNvSpPr>
            <a:spLocks noChangeShapeType="1"/>
          </p:cNvSpPr>
          <p:nvPr/>
        </p:nvSpPr>
        <p:spPr bwMode="auto">
          <a:xfrm>
            <a:off x="1579563" y="5283200"/>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3560" name="Line 29">
            <a:extLst>
              <a:ext uri="{FF2B5EF4-FFF2-40B4-BE49-F238E27FC236}">
                <a16:creationId xmlns:a16="http://schemas.microsoft.com/office/drawing/2014/main" id="{E10A881B-3CCE-3D41-9E7A-8E1BFF9BFEDF}"/>
              </a:ext>
            </a:extLst>
          </p:cNvPr>
          <p:cNvSpPr>
            <a:spLocks noChangeShapeType="1"/>
          </p:cNvSpPr>
          <p:nvPr/>
        </p:nvSpPr>
        <p:spPr bwMode="auto">
          <a:xfrm flipH="1">
            <a:off x="1579563" y="4673600"/>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3561" name="Line 30">
            <a:extLst>
              <a:ext uri="{FF2B5EF4-FFF2-40B4-BE49-F238E27FC236}">
                <a16:creationId xmlns:a16="http://schemas.microsoft.com/office/drawing/2014/main" id="{F6FCF39A-7F7F-9046-B52B-2A425B12C3E6}"/>
              </a:ext>
            </a:extLst>
          </p:cNvPr>
          <p:cNvSpPr>
            <a:spLocks noChangeShapeType="1"/>
          </p:cNvSpPr>
          <p:nvPr/>
        </p:nvSpPr>
        <p:spPr bwMode="auto">
          <a:xfrm flipH="1">
            <a:off x="1579563" y="4064000"/>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3562" name="Line 31">
            <a:extLst>
              <a:ext uri="{FF2B5EF4-FFF2-40B4-BE49-F238E27FC236}">
                <a16:creationId xmlns:a16="http://schemas.microsoft.com/office/drawing/2014/main" id="{9E22D518-4827-F647-BCFE-074E3E3064A2}"/>
              </a:ext>
            </a:extLst>
          </p:cNvPr>
          <p:cNvSpPr>
            <a:spLocks noChangeShapeType="1"/>
          </p:cNvSpPr>
          <p:nvPr/>
        </p:nvSpPr>
        <p:spPr bwMode="auto">
          <a:xfrm flipH="1">
            <a:off x="1579563" y="3454400"/>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3563" name="Line 32">
            <a:extLst>
              <a:ext uri="{FF2B5EF4-FFF2-40B4-BE49-F238E27FC236}">
                <a16:creationId xmlns:a16="http://schemas.microsoft.com/office/drawing/2014/main" id="{349CB7E8-6E4A-8343-B261-7A7396D8FAB2}"/>
              </a:ext>
            </a:extLst>
          </p:cNvPr>
          <p:cNvSpPr>
            <a:spLocks noChangeShapeType="1"/>
          </p:cNvSpPr>
          <p:nvPr/>
        </p:nvSpPr>
        <p:spPr bwMode="auto">
          <a:xfrm flipH="1">
            <a:off x="1579563" y="2844800"/>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3564" name="Line 33">
            <a:extLst>
              <a:ext uri="{FF2B5EF4-FFF2-40B4-BE49-F238E27FC236}">
                <a16:creationId xmlns:a16="http://schemas.microsoft.com/office/drawing/2014/main" id="{C74B1E1D-9895-BB42-ABA3-410613BCE46C}"/>
              </a:ext>
            </a:extLst>
          </p:cNvPr>
          <p:cNvSpPr>
            <a:spLocks noChangeShapeType="1"/>
          </p:cNvSpPr>
          <p:nvPr/>
        </p:nvSpPr>
        <p:spPr bwMode="auto">
          <a:xfrm flipH="1">
            <a:off x="1579563" y="2235200"/>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3565" name="Line 34">
            <a:extLst>
              <a:ext uri="{FF2B5EF4-FFF2-40B4-BE49-F238E27FC236}">
                <a16:creationId xmlns:a16="http://schemas.microsoft.com/office/drawing/2014/main" id="{0DE7CA78-230F-F246-B568-F03812DC8556}"/>
              </a:ext>
            </a:extLst>
          </p:cNvPr>
          <p:cNvSpPr>
            <a:spLocks noChangeShapeType="1"/>
          </p:cNvSpPr>
          <p:nvPr/>
        </p:nvSpPr>
        <p:spPr bwMode="auto">
          <a:xfrm flipH="1">
            <a:off x="1579563" y="1625600"/>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3566" name="Rectangle 35">
            <a:extLst>
              <a:ext uri="{FF2B5EF4-FFF2-40B4-BE49-F238E27FC236}">
                <a16:creationId xmlns:a16="http://schemas.microsoft.com/office/drawing/2014/main" id="{FDAF2C89-07B5-414F-98DC-A8C970ED20A5}"/>
              </a:ext>
            </a:extLst>
          </p:cNvPr>
          <p:cNvSpPr>
            <a:spLocks noChangeArrowheads="1"/>
          </p:cNvSpPr>
          <p:nvPr/>
        </p:nvSpPr>
        <p:spPr bwMode="auto">
          <a:xfrm flipH="1">
            <a:off x="1295400" y="2649538"/>
            <a:ext cx="336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en-US" altLang="en-US" sz="1200">
                <a:latin typeface="Times New Roman" panose="02020603050405020304" pitchFamily="18" charset="0"/>
              </a:rPr>
              <a:t>1</a:t>
            </a:r>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23567" name="Rectangle 36">
            <a:extLst>
              <a:ext uri="{FF2B5EF4-FFF2-40B4-BE49-F238E27FC236}">
                <a16:creationId xmlns:a16="http://schemas.microsoft.com/office/drawing/2014/main" id="{AC115413-0AA3-E143-9A6D-47D9B21BEBAA}"/>
              </a:ext>
            </a:extLst>
          </p:cNvPr>
          <p:cNvSpPr>
            <a:spLocks noChangeArrowheads="1"/>
          </p:cNvSpPr>
          <p:nvPr/>
        </p:nvSpPr>
        <p:spPr bwMode="auto">
          <a:xfrm flipH="1">
            <a:off x="1352550" y="6299200"/>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en-US" altLang="en-US" sz="1200">
                <a:latin typeface="Times New Roman" panose="02020603050405020304" pitchFamily="18" charset="0"/>
              </a:rPr>
              <a:t>0</a:t>
            </a:r>
          </a:p>
        </p:txBody>
      </p:sp>
      <p:sp>
        <p:nvSpPr>
          <p:cNvPr id="23568" name="Rectangle 37">
            <a:extLst>
              <a:ext uri="{FF2B5EF4-FFF2-40B4-BE49-F238E27FC236}">
                <a16:creationId xmlns:a16="http://schemas.microsoft.com/office/drawing/2014/main" id="{0BC13279-72BA-F243-900A-F109D26FC611}"/>
              </a:ext>
            </a:extLst>
          </p:cNvPr>
          <p:cNvSpPr>
            <a:spLocks noChangeArrowheads="1"/>
          </p:cNvSpPr>
          <p:nvPr/>
        </p:nvSpPr>
        <p:spPr bwMode="auto">
          <a:xfrm flipH="1">
            <a:off x="1295400" y="1447800"/>
            <a:ext cx="3365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20</a:t>
            </a:r>
            <a:endParaRPr lang="en-US" altLang="en-US" sz="1200">
              <a:latin typeface="Times New Roman" panose="02020603050405020304" pitchFamily="18" charset="0"/>
            </a:endParaRPr>
          </a:p>
        </p:txBody>
      </p:sp>
      <p:sp>
        <p:nvSpPr>
          <p:cNvPr id="23569" name="Rectangle 38">
            <a:extLst>
              <a:ext uri="{FF2B5EF4-FFF2-40B4-BE49-F238E27FC236}">
                <a16:creationId xmlns:a16="http://schemas.microsoft.com/office/drawing/2014/main" id="{A42E53F4-2847-4D4A-B13A-17C157E84D02}"/>
              </a:ext>
            </a:extLst>
          </p:cNvPr>
          <p:cNvSpPr>
            <a:spLocks noChangeArrowheads="1"/>
          </p:cNvSpPr>
          <p:nvPr/>
        </p:nvSpPr>
        <p:spPr bwMode="auto">
          <a:xfrm flipH="1">
            <a:off x="3941763" y="6578600"/>
            <a:ext cx="4000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10</a:t>
            </a:r>
            <a:endParaRPr lang="en-US" altLang="en-US" sz="1200">
              <a:latin typeface="Times New Roman" panose="02020603050405020304" pitchFamily="18" charset="0"/>
            </a:endParaRPr>
          </a:p>
        </p:txBody>
      </p:sp>
      <p:sp>
        <p:nvSpPr>
          <p:cNvPr id="23570" name="Line 39">
            <a:extLst>
              <a:ext uri="{FF2B5EF4-FFF2-40B4-BE49-F238E27FC236}">
                <a16:creationId xmlns:a16="http://schemas.microsoft.com/office/drawing/2014/main" id="{23445A93-996D-2E4A-BAFB-4440F6694399}"/>
              </a:ext>
            </a:extLst>
          </p:cNvPr>
          <p:cNvSpPr>
            <a:spLocks noChangeShapeType="1"/>
          </p:cNvSpPr>
          <p:nvPr/>
        </p:nvSpPr>
        <p:spPr bwMode="auto">
          <a:xfrm flipH="1" flipV="1">
            <a:off x="4094163" y="6477000"/>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3571" name="Line 40">
            <a:extLst>
              <a:ext uri="{FF2B5EF4-FFF2-40B4-BE49-F238E27FC236}">
                <a16:creationId xmlns:a16="http://schemas.microsoft.com/office/drawing/2014/main" id="{1E521D5E-356A-364C-95CD-EB190BCDAD9D}"/>
              </a:ext>
            </a:extLst>
          </p:cNvPr>
          <p:cNvSpPr>
            <a:spLocks noChangeShapeType="1"/>
          </p:cNvSpPr>
          <p:nvPr/>
        </p:nvSpPr>
        <p:spPr bwMode="auto">
          <a:xfrm flipH="1" flipV="1">
            <a:off x="2874963" y="6477000"/>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3572" name="Line 41">
            <a:extLst>
              <a:ext uri="{FF2B5EF4-FFF2-40B4-BE49-F238E27FC236}">
                <a16:creationId xmlns:a16="http://schemas.microsoft.com/office/drawing/2014/main" id="{62A7A8DA-D4A0-A748-9884-586395400002}"/>
              </a:ext>
            </a:extLst>
          </p:cNvPr>
          <p:cNvSpPr>
            <a:spLocks noChangeShapeType="1"/>
          </p:cNvSpPr>
          <p:nvPr/>
        </p:nvSpPr>
        <p:spPr bwMode="auto">
          <a:xfrm flipH="1" flipV="1">
            <a:off x="3484563" y="6477000"/>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3573" name="Rectangle 42">
            <a:extLst>
              <a:ext uri="{FF2B5EF4-FFF2-40B4-BE49-F238E27FC236}">
                <a16:creationId xmlns:a16="http://schemas.microsoft.com/office/drawing/2014/main" id="{8A497B26-D7E5-654F-AB97-FA88791C9097}"/>
              </a:ext>
            </a:extLst>
          </p:cNvPr>
          <p:cNvSpPr>
            <a:spLocks noChangeArrowheads="1"/>
          </p:cNvSpPr>
          <p:nvPr/>
        </p:nvSpPr>
        <p:spPr bwMode="auto">
          <a:xfrm flipH="1">
            <a:off x="2779713" y="6578600"/>
            <a:ext cx="4000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23574" name="Line 43">
            <a:extLst>
              <a:ext uri="{FF2B5EF4-FFF2-40B4-BE49-F238E27FC236}">
                <a16:creationId xmlns:a16="http://schemas.microsoft.com/office/drawing/2014/main" id="{6130C525-4198-A146-B2AC-A531291CEE36}"/>
              </a:ext>
            </a:extLst>
          </p:cNvPr>
          <p:cNvSpPr>
            <a:spLocks noChangeShapeType="1"/>
          </p:cNvSpPr>
          <p:nvPr/>
        </p:nvSpPr>
        <p:spPr bwMode="auto">
          <a:xfrm flipV="1">
            <a:off x="1655763" y="3962400"/>
            <a:ext cx="2459037" cy="2514600"/>
          </a:xfrm>
          <a:prstGeom prst="line">
            <a:avLst/>
          </a:prstGeom>
          <a:noFill/>
          <a:ln w="12700" cap="rnd">
            <a:solidFill>
              <a:schemeClr val="tx1"/>
            </a:solidFill>
            <a:prstDash val="sysDot"/>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3575" name="Line 44">
            <a:extLst>
              <a:ext uri="{FF2B5EF4-FFF2-40B4-BE49-F238E27FC236}">
                <a16:creationId xmlns:a16="http://schemas.microsoft.com/office/drawing/2014/main" id="{DFDA6197-76D7-6C47-BED7-64B1E9012468}"/>
              </a:ext>
            </a:extLst>
          </p:cNvPr>
          <p:cNvSpPr>
            <a:spLocks noChangeShapeType="1"/>
          </p:cNvSpPr>
          <p:nvPr/>
        </p:nvSpPr>
        <p:spPr bwMode="auto">
          <a:xfrm flipV="1">
            <a:off x="4094163" y="1600200"/>
            <a:ext cx="0" cy="2362200"/>
          </a:xfrm>
          <a:prstGeom prst="line">
            <a:avLst/>
          </a:prstGeom>
          <a:noFill/>
          <a:ln w="12700" cap="rnd">
            <a:solidFill>
              <a:schemeClr val="tx1"/>
            </a:solidFill>
            <a:prstDash val="sysDot"/>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3576" name="Text Box 45">
            <a:extLst>
              <a:ext uri="{FF2B5EF4-FFF2-40B4-BE49-F238E27FC236}">
                <a16:creationId xmlns:a16="http://schemas.microsoft.com/office/drawing/2014/main" id="{C0018BB0-4D59-DA42-902E-F6CE6AAC6DE2}"/>
              </a:ext>
            </a:extLst>
          </p:cNvPr>
          <p:cNvSpPr txBox="1">
            <a:spLocks noChangeArrowheads="1"/>
          </p:cNvSpPr>
          <p:nvPr/>
        </p:nvSpPr>
        <p:spPr bwMode="auto">
          <a:xfrm>
            <a:off x="3978275" y="1325563"/>
            <a:ext cx="26828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P</a:t>
            </a:r>
            <a:endParaRPr lang="en-US" altLang="en-US" sz="1200">
              <a:latin typeface="Times New Roman" panose="02020603050405020304" pitchFamily="18" charset="0"/>
            </a:endParaRPr>
          </a:p>
        </p:txBody>
      </p:sp>
      <p:sp>
        <p:nvSpPr>
          <p:cNvPr id="23577" name="Arc 46">
            <a:extLst>
              <a:ext uri="{FF2B5EF4-FFF2-40B4-BE49-F238E27FC236}">
                <a16:creationId xmlns:a16="http://schemas.microsoft.com/office/drawing/2014/main" id="{C1BBBAF2-056F-804A-A71A-DBD4BDAB8552}"/>
              </a:ext>
            </a:extLst>
          </p:cNvPr>
          <p:cNvSpPr>
            <a:spLocks/>
          </p:cNvSpPr>
          <p:nvPr/>
        </p:nvSpPr>
        <p:spPr bwMode="auto">
          <a:xfrm rot="16200000" flipH="1">
            <a:off x="2605155" y="1959787"/>
            <a:ext cx="3190529" cy="2471351"/>
          </a:xfrm>
          <a:custGeom>
            <a:avLst/>
            <a:gdLst>
              <a:gd name="T0" fmla="*/ 0 w 21600"/>
              <a:gd name="T1" fmla="*/ 0 h 21600"/>
              <a:gd name="T2" fmla="*/ 3810000 w 21600"/>
              <a:gd name="T3" fmla="*/ 3886200 h 21600"/>
              <a:gd name="T4" fmla="*/ 0 w 21600"/>
              <a:gd name="T5" fmla="*/ 388620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endParaRPr lang="en-US" altLang="en-US" sz="1800"/>
          </a:p>
        </p:txBody>
      </p:sp>
      <p:sp>
        <p:nvSpPr>
          <p:cNvPr id="23579" name="Text Box 48">
            <a:extLst>
              <a:ext uri="{FF2B5EF4-FFF2-40B4-BE49-F238E27FC236}">
                <a16:creationId xmlns:a16="http://schemas.microsoft.com/office/drawing/2014/main" id="{04EE8BE4-60C8-654F-9B98-DF021B4DE7DD}"/>
              </a:ext>
            </a:extLst>
          </p:cNvPr>
          <p:cNvSpPr txBox="1">
            <a:spLocks noChangeArrowheads="1"/>
          </p:cNvSpPr>
          <p:nvPr/>
        </p:nvSpPr>
        <p:spPr bwMode="auto">
          <a:xfrm>
            <a:off x="1335088" y="646113"/>
            <a:ext cx="2603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y</a:t>
            </a:r>
            <a:endParaRPr lang="en-US" altLang="en-US" sz="1200">
              <a:latin typeface="Times New Roman" panose="02020603050405020304" pitchFamily="18" charset="0"/>
            </a:endParaRPr>
          </a:p>
        </p:txBody>
      </p:sp>
      <p:sp>
        <p:nvSpPr>
          <p:cNvPr id="23580" name="Text Box 49">
            <a:extLst>
              <a:ext uri="{FF2B5EF4-FFF2-40B4-BE49-F238E27FC236}">
                <a16:creationId xmlns:a16="http://schemas.microsoft.com/office/drawing/2014/main" id="{6BFD1F68-955F-D341-BE92-69264164FE1C}"/>
              </a:ext>
            </a:extLst>
          </p:cNvPr>
          <p:cNvSpPr txBox="1">
            <a:spLocks noChangeArrowheads="1"/>
          </p:cNvSpPr>
          <p:nvPr/>
        </p:nvSpPr>
        <p:spPr bwMode="auto">
          <a:xfrm>
            <a:off x="6211888" y="6513513"/>
            <a:ext cx="2603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x</a:t>
            </a:r>
            <a:endParaRPr lang="en-US" altLang="en-US" sz="1200">
              <a:latin typeface="Times New Roman" panose="02020603050405020304" pitchFamily="18" charset="0"/>
            </a:endParaRPr>
          </a:p>
        </p:txBody>
      </p:sp>
      <p:sp>
        <p:nvSpPr>
          <p:cNvPr id="23582" name="Text Box 51">
            <a:extLst>
              <a:ext uri="{FF2B5EF4-FFF2-40B4-BE49-F238E27FC236}">
                <a16:creationId xmlns:a16="http://schemas.microsoft.com/office/drawing/2014/main" id="{CE693D25-803B-2547-9CB2-CFCC733A29FC}"/>
              </a:ext>
            </a:extLst>
          </p:cNvPr>
          <p:cNvSpPr txBox="1">
            <a:spLocks noChangeArrowheads="1"/>
          </p:cNvSpPr>
          <p:nvPr/>
        </p:nvSpPr>
        <p:spPr bwMode="auto">
          <a:xfrm>
            <a:off x="2803228" y="3802435"/>
            <a:ext cx="328612"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dirty="0">
                <a:latin typeface="Times New Roman" panose="02020603050405020304" pitchFamily="18" charset="0"/>
              </a:rPr>
              <a:t>ed</a:t>
            </a:r>
            <a:endParaRPr lang="en-US" altLang="en-US" sz="1200" dirty="0">
              <a:latin typeface="Times New Roman" panose="02020603050405020304" pitchFamily="18" charset="0"/>
            </a:endParaRPr>
          </a:p>
        </p:txBody>
      </p:sp>
      <p:sp>
        <p:nvSpPr>
          <p:cNvPr id="23583" name="Line 52">
            <a:extLst>
              <a:ext uri="{FF2B5EF4-FFF2-40B4-BE49-F238E27FC236}">
                <a16:creationId xmlns:a16="http://schemas.microsoft.com/office/drawing/2014/main" id="{AD425EB3-6E8D-6B4A-BF94-2DEF0D65BD57}"/>
              </a:ext>
            </a:extLst>
          </p:cNvPr>
          <p:cNvSpPr>
            <a:spLocks noChangeShapeType="1"/>
          </p:cNvSpPr>
          <p:nvPr/>
        </p:nvSpPr>
        <p:spPr bwMode="auto">
          <a:xfrm flipH="1" flipV="1">
            <a:off x="2491304" y="3087636"/>
            <a:ext cx="688453" cy="1786589"/>
          </a:xfrm>
          <a:prstGeom prst="line">
            <a:avLst/>
          </a:prstGeom>
          <a:ln>
            <a:headEnd type="none" w="sm" len="sm"/>
            <a:tailEnd type="none" w="sm" len="sm"/>
          </a:ln>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en-US"/>
          </a:p>
        </p:txBody>
      </p:sp>
      <p:sp>
        <p:nvSpPr>
          <p:cNvPr id="23585" name="Text Box 54">
            <a:extLst>
              <a:ext uri="{FF2B5EF4-FFF2-40B4-BE49-F238E27FC236}">
                <a16:creationId xmlns:a16="http://schemas.microsoft.com/office/drawing/2014/main" id="{CCE535BF-AC75-AE4F-BD1F-26820728C99C}"/>
              </a:ext>
            </a:extLst>
          </p:cNvPr>
          <p:cNvSpPr txBox="1">
            <a:spLocks noChangeArrowheads="1"/>
          </p:cNvSpPr>
          <p:nvPr/>
        </p:nvSpPr>
        <p:spPr bwMode="auto">
          <a:xfrm>
            <a:off x="2191574" y="2996952"/>
            <a:ext cx="36420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dirty="0">
                <a:latin typeface="Times New Roman" panose="02020603050405020304" pitchFamily="18" charset="0"/>
              </a:rPr>
              <a:t>B2</a:t>
            </a:r>
            <a:endParaRPr lang="en-US" altLang="en-US" sz="1200" dirty="0">
              <a:latin typeface="Times New Roman" panose="02020603050405020304" pitchFamily="18" charset="0"/>
            </a:endParaRPr>
          </a:p>
        </p:txBody>
      </p:sp>
      <p:sp>
        <p:nvSpPr>
          <p:cNvPr id="38" name="Rectangle 3">
            <a:extLst>
              <a:ext uri="{FF2B5EF4-FFF2-40B4-BE49-F238E27FC236}">
                <a16:creationId xmlns:a16="http://schemas.microsoft.com/office/drawing/2014/main" id="{F819F52B-8F83-4046-AA8E-DBC1013B397F}"/>
              </a:ext>
            </a:extLst>
          </p:cNvPr>
          <p:cNvSpPr txBox="1">
            <a:spLocks noChangeArrowheads="1"/>
          </p:cNvSpPr>
          <p:nvPr/>
        </p:nvSpPr>
        <p:spPr bwMode="auto">
          <a:xfrm>
            <a:off x="457200" y="-76200"/>
            <a:ext cx="8229600" cy="1143000"/>
          </a:xfrm>
          <a:prstGeom prst="rect">
            <a:avLst/>
          </a:prstGeom>
          <a:noFill/>
          <a:ln w="9525">
            <a:noFill/>
            <a:miter lim="800000"/>
            <a:headEnd/>
            <a:tailEnd/>
          </a:ln>
          <a:effec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redistribution and fairness</a:t>
            </a:r>
            <a:br>
              <a:rPr lang="pt-PT" altLang="en-US" sz="2800" b="1">
                <a:solidFill>
                  <a:schemeClr val="tx2"/>
                </a:solidFill>
                <a:latin typeface="Calibri" panose="020F0502020204030204" pitchFamily="34" charset="0"/>
                <a:cs typeface="Calibri" panose="020F0502020204030204" pitchFamily="34" charset="0"/>
              </a:rPr>
            </a:br>
            <a:r>
              <a:rPr lang="pt-PT" altLang="en-US" sz="2800" b="1">
                <a:solidFill>
                  <a:srgbClr val="5F5F5F"/>
                </a:solidFill>
                <a:latin typeface="Calibri" panose="020F0502020204030204" pitchFamily="34" charset="0"/>
                <a:cs typeface="Calibri" panose="020F0502020204030204" pitchFamily="34" charset="0"/>
              </a:rPr>
              <a:t>preference-based fairness criteria</a:t>
            </a:r>
            <a:endParaRPr lang="en-US" altLang="en-US" sz="2800" b="1">
              <a:solidFill>
                <a:srgbClr val="5F5F5F"/>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9C22A633-6C3C-4741-8374-5414C6D3967B}"/>
              </a:ext>
            </a:extLst>
          </p:cNvPr>
          <p:cNvSpPr txBox="1"/>
          <p:nvPr/>
        </p:nvSpPr>
        <p:spPr>
          <a:xfrm>
            <a:off x="6306207" y="1870841"/>
            <a:ext cx="2837791" cy="2585323"/>
          </a:xfrm>
          <a:prstGeom prst="rect">
            <a:avLst/>
          </a:prstGeom>
          <a:noFill/>
        </p:spPr>
        <p:txBody>
          <a:bodyPr wrap="square" rtlCol="0">
            <a:spAutoFit/>
          </a:bodyPr>
          <a:lstStyle/>
          <a:p>
            <a:r>
              <a:rPr lang="en-US" dirty="0"/>
              <a:t>For point A2, the symmetric with respect to equal division (ed) is B2. </a:t>
            </a:r>
          </a:p>
          <a:p>
            <a:endParaRPr lang="en-US" dirty="0"/>
          </a:p>
          <a:p>
            <a:r>
              <a:rPr lang="en-US" dirty="0"/>
              <a:t>Agent A is exactly indifferent between the two and therefore </a:t>
            </a:r>
          </a:p>
          <a:p>
            <a:r>
              <a:rPr lang="en-US" dirty="0">
                <a:solidFill>
                  <a:srgbClr val="00B050"/>
                </a:solidFill>
              </a:rPr>
              <a:t>A no longer envies agent B.</a:t>
            </a:r>
          </a:p>
          <a:p>
            <a:endParaRPr lang="en-US" dirty="0"/>
          </a:p>
        </p:txBody>
      </p:sp>
      <p:sp>
        <p:nvSpPr>
          <p:cNvPr id="40" name="Arc 72">
            <a:extLst>
              <a:ext uri="{FF2B5EF4-FFF2-40B4-BE49-F238E27FC236}">
                <a16:creationId xmlns:a16="http://schemas.microsoft.com/office/drawing/2014/main" id="{327B6CDE-D3C9-5646-848B-EDF7822D0D72}"/>
              </a:ext>
            </a:extLst>
          </p:cNvPr>
          <p:cNvSpPr>
            <a:spLocks/>
          </p:cNvSpPr>
          <p:nvPr/>
        </p:nvSpPr>
        <p:spPr bwMode="auto">
          <a:xfrm rot="16200000" flipH="1">
            <a:off x="2716312" y="2491706"/>
            <a:ext cx="3381375" cy="3886200"/>
          </a:xfrm>
          <a:custGeom>
            <a:avLst/>
            <a:gdLst>
              <a:gd name="T0" fmla="*/ 0 w 19174"/>
              <a:gd name="T1" fmla="*/ 0 h 21600"/>
              <a:gd name="T2" fmla="*/ 3381375 w 19174"/>
              <a:gd name="T3" fmla="*/ 2096749 h 21600"/>
              <a:gd name="T4" fmla="*/ 0 w 19174"/>
              <a:gd name="T5" fmla="*/ 3886200 h 21600"/>
              <a:gd name="T6" fmla="*/ 0 60000 65536"/>
              <a:gd name="T7" fmla="*/ 0 60000 65536"/>
              <a:gd name="T8" fmla="*/ 0 60000 65536"/>
              <a:gd name="T9" fmla="*/ 0 w 19174"/>
              <a:gd name="T10" fmla="*/ 0 h 21600"/>
              <a:gd name="T11" fmla="*/ 19174 w 19174"/>
              <a:gd name="T12" fmla="*/ 21600 h 21600"/>
            </a:gdLst>
            <a:ahLst/>
            <a:cxnLst>
              <a:cxn ang="T6">
                <a:pos x="T0" y="T1"/>
              </a:cxn>
              <a:cxn ang="T7">
                <a:pos x="T2" y="T3"/>
              </a:cxn>
              <a:cxn ang="T8">
                <a:pos x="T4" y="T5"/>
              </a:cxn>
            </a:cxnLst>
            <a:rect l="T9" t="T10" r="T11" b="T12"/>
            <a:pathLst>
              <a:path w="19174" h="21600" fill="none" extrusionOk="0">
                <a:moveTo>
                  <a:pt x="0" y="-1"/>
                </a:moveTo>
                <a:cubicBezTo>
                  <a:pt x="8065" y="-1"/>
                  <a:pt x="15459" y="4494"/>
                  <a:pt x="19173" y="11654"/>
                </a:cubicBezTo>
              </a:path>
              <a:path w="19174" h="21600" stroke="0" extrusionOk="0">
                <a:moveTo>
                  <a:pt x="0" y="-1"/>
                </a:moveTo>
                <a:cubicBezTo>
                  <a:pt x="8065" y="-1"/>
                  <a:pt x="15459" y="4494"/>
                  <a:pt x="19173" y="11654"/>
                </a:cubicBezTo>
                <a:lnTo>
                  <a:pt x="0" y="21600"/>
                </a:lnTo>
                <a:close/>
              </a:path>
            </a:pathLst>
          </a:cu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endParaRPr lang="en-US" altLang="en-US" sz="1800"/>
          </a:p>
        </p:txBody>
      </p:sp>
      <p:sp>
        <p:nvSpPr>
          <p:cNvPr id="41" name="Text Box 53">
            <a:extLst>
              <a:ext uri="{FF2B5EF4-FFF2-40B4-BE49-F238E27FC236}">
                <a16:creationId xmlns:a16="http://schemas.microsoft.com/office/drawing/2014/main" id="{958756D4-2E8B-DC46-97D3-7F307EA477A8}"/>
              </a:ext>
            </a:extLst>
          </p:cNvPr>
          <p:cNvSpPr txBox="1">
            <a:spLocks noChangeArrowheads="1"/>
          </p:cNvSpPr>
          <p:nvPr/>
        </p:nvSpPr>
        <p:spPr bwMode="auto">
          <a:xfrm>
            <a:off x="2992016" y="4964107"/>
            <a:ext cx="37221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dirty="0">
                <a:latin typeface="Times New Roman" panose="02020603050405020304" pitchFamily="18" charset="0"/>
              </a:rPr>
              <a:t>A2</a:t>
            </a:r>
            <a:endParaRPr lang="en-US" altLang="en-US" sz="1200" dirty="0">
              <a:latin typeface="Times New Roman" panose="02020603050405020304" pitchFamily="18" charset="0"/>
            </a:endParaRPr>
          </a:p>
        </p:txBody>
      </p:sp>
      <p:sp>
        <p:nvSpPr>
          <p:cNvPr id="42" name="AutoShape 79">
            <a:extLst>
              <a:ext uri="{FF2B5EF4-FFF2-40B4-BE49-F238E27FC236}">
                <a16:creationId xmlns:a16="http://schemas.microsoft.com/office/drawing/2014/main" id="{F71A9E2E-D876-4043-B6F5-A48C3143AC4C}"/>
              </a:ext>
            </a:extLst>
          </p:cNvPr>
          <p:cNvSpPr>
            <a:spLocks noChangeArrowheads="1"/>
          </p:cNvSpPr>
          <p:nvPr/>
        </p:nvSpPr>
        <p:spPr bwMode="auto">
          <a:xfrm>
            <a:off x="3136032" y="4881066"/>
            <a:ext cx="76200" cy="76200"/>
          </a:xfrm>
          <a:prstGeom prst="flowChartConnector">
            <a:avLst/>
          </a:prstGeom>
          <a:solidFill>
            <a:schemeClr val="accent1"/>
          </a:solidFill>
          <a:ln w="12700">
            <a:solidFill>
              <a:schemeClr val="tx1"/>
            </a:solidFill>
            <a:round/>
            <a:headEnd type="none" w="sm" len="sm"/>
            <a:tailEnd type="none" w="sm" len="sm"/>
          </a:ln>
        </p:spPr>
        <p:txBody>
          <a:bodyPr wrap="none"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endParaRPr lang="en-US" altLang="en-US" sz="1800"/>
          </a:p>
        </p:txBody>
      </p:sp>
      <p:sp>
        <p:nvSpPr>
          <p:cNvPr id="43" name="AutoShape 47">
            <a:extLst>
              <a:ext uri="{FF2B5EF4-FFF2-40B4-BE49-F238E27FC236}">
                <a16:creationId xmlns:a16="http://schemas.microsoft.com/office/drawing/2014/main" id="{BA82B6E9-ED12-BD44-A9BC-6F6C5C580C98}"/>
              </a:ext>
            </a:extLst>
          </p:cNvPr>
          <p:cNvSpPr>
            <a:spLocks noChangeArrowheads="1"/>
          </p:cNvSpPr>
          <p:nvPr/>
        </p:nvSpPr>
        <p:spPr bwMode="auto">
          <a:xfrm>
            <a:off x="2839616" y="4005064"/>
            <a:ext cx="76200" cy="76200"/>
          </a:xfrm>
          <a:prstGeom prst="flowChartConnector">
            <a:avLst/>
          </a:prstGeom>
          <a:solidFill>
            <a:schemeClr val="accent1"/>
          </a:solidFill>
          <a:ln w="12700">
            <a:solidFill>
              <a:schemeClr val="tx1"/>
            </a:solidFill>
            <a:round/>
            <a:headEnd type="none" w="sm" len="sm"/>
            <a:tailEnd type="none" w="sm" len="sm"/>
          </a:ln>
        </p:spPr>
        <p:txBody>
          <a:bodyPr wrap="none"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endParaRPr lang="en-US" altLang="en-US" sz="1800"/>
          </a:p>
        </p:txBody>
      </p:sp>
    </p:spTree>
    <p:extLst>
      <p:ext uri="{BB962C8B-B14F-4D97-AF65-F5344CB8AC3E}">
        <p14:creationId xmlns:p14="http://schemas.microsoft.com/office/powerpoint/2010/main" val="25753779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50">
            <a:extLst>
              <a:ext uri="{FF2B5EF4-FFF2-40B4-BE49-F238E27FC236}">
                <a16:creationId xmlns:a16="http://schemas.microsoft.com/office/drawing/2014/main" id="{64C37BAB-C56B-C248-B924-7CBDE82A9926}"/>
              </a:ext>
            </a:extLst>
          </p:cNvPr>
          <p:cNvSpPr>
            <a:spLocks noGrp="1" noChangeArrowheads="1"/>
          </p:cNvSpPr>
          <p:nvPr>
            <p:ph type="title"/>
          </p:nvPr>
        </p:nvSpPr>
        <p:spPr>
          <a:xfrm>
            <a:off x="323850" y="1916113"/>
            <a:ext cx="3168650" cy="2881312"/>
          </a:xfrm>
          <a:noFill/>
        </p:spPr>
        <p:txBody>
          <a:bodyPr/>
          <a:lstStyle/>
          <a:p>
            <a:pPr eaLnBrk="1" hangingPunct="1"/>
            <a:r>
              <a:rPr lang="pt-PT" altLang="en-US" sz="3600">
                <a:solidFill>
                  <a:schemeClr val="bg2"/>
                </a:solidFill>
                <a:latin typeface="Calibri" panose="020F0502020204030204" pitchFamily="34" charset="0"/>
                <a:cs typeface="Calibri" panose="020F0502020204030204" pitchFamily="34" charset="0"/>
              </a:rPr>
              <a:t>no-envy</a:t>
            </a:r>
            <a:br>
              <a:rPr lang="pt-PT" altLang="en-US" sz="3600">
                <a:solidFill>
                  <a:schemeClr val="bg2"/>
                </a:solidFill>
                <a:latin typeface="Calibri" panose="020F0502020204030204" pitchFamily="34" charset="0"/>
                <a:cs typeface="Calibri" panose="020F0502020204030204" pitchFamily="34" charset="0"/>
              </a:rPr>
            </a:br>
            <a:r>
              <a:rPr lang="pt-PT" altLang="en-US" sz="3600">
                <a:solidFill>
                  <a:schemeClr val="bg2"/>
                </a:solidFill>
                <a:latin typeface="Calibri" panose="020F0502020204030204" pitchFamily="34" charset="0"/>
                <a:cs typeface="Calibri" panose="020F0502020204030204" pitchFamily="34" charset="0"/>
              </a:rPr>
              <a:t>+</a:t>
            </a:r>
            <a:br>
              <a:rPr lang="pt-PT" altLang="en-US" sz="3600">
                <a:solidFill>
                  <a:schemeClr val="bg2"/>
                </a:solidFill>
                <a:latin typeface="Calibri" panose="020F0502020204030204" pitchFamily="34" charset="0"/>
                <a:cs typeface="Calibri" panose="020F0502020204030204" pitchFamily="34" charset="0"/>
              </a:rPr>
            </a:br>
            <a:r>
              <a:rPr lang="pt-PT" altLang="en-US" sz="3600">
                <a:solidFill>
                  <a:schemeClr val="bg2"/>
                </a:solidFill>
                <a:latin typeface="Calibri" panose="020F0502020204030204" pitchFamily="34" charset="0"/>
                <a:cs typeface="Calibri" panose="020F0502020204030204" pitchFamily="34" charset="0"/>
              </a:rPr>
              <a:t>Pareto</a:t>
            </a:r>
            <a:br>
              <a:rPr lang="pt-PT" altLang="en-US" sz="3600">
                <a:solidFill>
                  <a:schemeClr val="bg2"/>
                </a:solidFill>
                <a:latin typeface="Calibri" panose="020F0502020204030204" pitchFamily="34" charset="0"/>
                <a:cs typeface="Calibri" panose="020F0502020204030204" pitchFamily="34" charset="0"/>
              </a:rPr>
            </a:br>
            <a:r>
              <a:rPr lang="pt-PT" altLang="en-US" sz="3600">
                <a:solidFill>
                  <a:schemeClr val="bg2"/>
                </a:solidFill>
                <a:latin typeface="Calibri" panose="020F0502020204030204" pitchFamily="34" charset="0"/>
                <a:cs typeface="Calibri" panose="020F0502020204030204" pitchFamily="34" charset="0"/>
              </a:rPr>
              <a:t>(FP)</a:t>
            </a:r>
          </a:p>
        </p:txBody>
      </p:sp>
      <p:sp>
        <p:nvSpPr>
          <p:cNvPr id="27651" name="Line 51">
            <a:extLst>
              <a:ext uri="{FF2B5EF4-FFF2-40B4-BE49-F238E27FC236}">
                <a16:creationId xmlns:a16="http://schemas.microsoft.com/office/drawing/2014/main" id="{6CD0CC3F-542A-0D44-B159-1167969C4846}"/>
              </a:ext>
            </a:extLst>
          </p:cNvPr>
          <p:cNvSpPr>
            <a:spLocks noChangeShapeType="1"/>
          </p:cNvSpPr>
          <p:nvPr/>
        </p:nvSpPr>
        <p:spPr bwMode="auto">
          <a:xfrm flipV="1">
            <a:off x="4508500" y="6249988"/>
            <a:ext cx="4286250"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7652" name="Line 52">
            <a:extLst>
              <a:ext uri="{FF2B5EF4-FFF2-40B4-BE49-F238E27FC236}">
                <a16:creationId xmlns:a16="http://schemas.microsoft.com/office/drawing/2014/main" id="{87AC54D9-3847-F540-8C33-9C2EFF73C806}"/>
              </a:ext>
            </a:extLst>
          </p:cNvPr>
          <p:cNvSpPr>
            <a:spLocks noChangeShapeType="1"/>
          </p:cNvSpPr>
          <p:nvPr/>
        </p:nvSpPr>
        <p:spPr bwMode="auto">
          <a:xfrm flipH="1" flipV="1">
            <a:off x="4495800" y="1112838"/>
            <a:ext cx="31750" cy="516255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7653" name="Rectangle 53">
            <a:extLst>
              <a:ext uri="{FF2B5EF4-FFF2-40B4-BE49-F238E27FC236}">
                <a16:creationId xmlns:a16="http://schemas.microsoft.com/office/drawing/2014/main" id="{CCEEDBE1-1377-E14C-BCFE-58AF54F27DA4}"/>
              </a:ext>
            </a:extLst>
          </p:cNvPr>
          <p:cNvSpPr>
            <a:spLocks noChangeArrowheads="1"/>
          </p:cNvSpPr>
          <p:nvPr/>
        </p:nvSpPr>
        <p:spPr bwMode="auto">
          <a:xfrm flipH="1">
            <a:off x="4186238" y="3659188"/>
            <a:ext cx="336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en-US" altLang="en-US" sz="1200">
                <a:latin typeface="Times New Roman" panose="02020603050405020304" pitchFamily="18" charset="0"/>
              </a:rPr>
              <a:t>10</a:t>
            </a:r>
          </a:p>
        </p:txBody>
      </p:sp>
      <p:sp>
        <p:nvSpPr>
          <p:cNvPr id="27654" name="Line 54">
            <a:extLst>
              <a:ext uri="{FF2B5EF4-FFF2-40B4-BE49-F238E27FC236}">
                <a16:creationId xmlns:a16="http://schemas.microsoft.com/office/drawing/2014/main" id="{D1B49823-B667-644E-973C-E0D43AE5435D}"/>
              </a:ext>
            </a:extLst>
          </p:cNvPr>
          <p:cNvSpPr>
            <a:spLocks noChangeShapeType="1"/>
          </p:cNvSpPr>
          <p:nvPr/>
        </p:nvSpPr>
        <p:spPr bwMode="auto">
          <a:xfrm flipH="1" flipV="1">
            <a:off x="5137150" y="6249988"/>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7655" name="Line 55">
            <a:extLst>
              <a:ext uri="{FF2B5EF4-FFF2-40B4-BE49-F238E27FC236}">
                <a16:creationId xmlns:a16="http://schemas.microsoft.com/office/drawing/2014/main" id="{2DAC68F7-1511-FE4D-AAFF-BFC7719D148D}"/>
              </a:ext>
            </a:extLst>
          </p:cNvPr>
          <p:cNvSpPr>
            <a:spLocks noChangeShapeType="1"/>
          </p:cNvSpPr>
          <p:nvPr/>
        </p:nvSpPr>
        <p:spPr bwMode="auto">
          <a:xfrm>
            <a:off x="4470400" y="56403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7656" name="Line 56">
            <a:extLst>
              <a:ext uri="{FF2B5EF4-FFF2-40B4-BE49-F238E27FC236}">
                <a16:creationId xmlns:a16="http://schemas.microsoft.com/office/drawing/2014/main" id="{3F5B6B6E-4B91-6047-BFD0-750C94B2669E}"/>
              </a:ext>
            </a:extLst>
          </p:cNvPr>
          <p:cNvSpPr>
            <a:spLocks noChangeShapeType="1"/>
          </p:cNvSpPr>
          <p:nvPr/>
        </p:nvSpPr>
        <p:spPr bwMode="auto">
          <a:xfrm>
            <a:off x="4470400" y="50561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7657" name="Line 57">
            <a:extLst>
              <a:ext uri="{FF2B5EF4-FFF2-40B4-BE49-F238E27FC236}">
                <a16:creationId xmlns:a16="http://schemas.microsoft.com/office/drawing/2014/main" id="{3D9E3C15-B8FC-2B44-8604-E626B9299CE4}"/>
              </a:ext>
            </a:extLst>
          </p:cNvPr>
          <p:cNvSpPr>
            <a:spLocks noChangeShapeType="1"/>
          </p:cNvSpPr>
          <p:nvPr/>
        </p:nvSpPr>
        <p:spPr bwMode="auto">
          <a:xfrm flipH="1">
            <a:off x="4470400" y="44465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7658" name="Line 58">
            <a:extLst>
              <a:ext uri="{FF2B5EF4-FFF2-40B4-BE49-F238E27FC236}">
                <a16:creationId xmlns:a16="http://schemas.microsoft.com/office/drawing/2014/main" id="{21A2D7F4-07AE-ED40-A2F9-DB320B2B5D91}"/>
              </a:ext>
            </a:extLst>
          </p:cNvPr>
          <p:cNvSpPr>
            <a:spLocks noChangeShapeType="1"/>
          </p:cNvSpPr>
          <p:nvPr/>
        </p:nvSpPr>
        <p:spPr bwMode="auto">
          <a:xfrm flipH="1">
            <a:off x="4470400" y="38369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7659" name="Line 59">
            <a:extLst>
              <a:ext uri="{FF2B5EF4-FFF2-40B4-BE49-F238E27FC236}">
                <a16:creationId xmlns:a16="http://schemas.microsoft.com/office/drawing/2014/main" id="{E2F2B0EA-9E82-9D49-A364-5399686A54EE}"/>
              </a:ext>
            </a:extLst>
          </p:cNvPr>
          <p:cNvSpPr>
            <a:spLocks noChangeShapeType="1"/>
          </p:cNvSpPr>
          <p:nvPr/>
        </p:nvSpPr>
        <p:spPr bwMode="auto">
          <a:xfrm flipH="1">
            <a:off x="4470400" y="32273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7660" name="Line 60">
            <a:extLst>
              <a:ext uri="{FF2B5EF4-FFF2-40B4-BE49-F238E27FC236}">
                <a16:creationId xmlns:a16="http://schemas.microsoft.com/office/drawing/2014/main" id="{F8AC661D-7287-5A40-B26D-FFCC416D6F74}"/>
              </a:ext>
            </a:extLst>
          </p:cNvPr>
          <p:cNvSpPr>
            <a:spLocks noChangeShapeType="1"/>
          </p:cNvSpPr>
          <p:nvPr/>
        </p:nvSpPr>
        <p:spPr bwMode="auto">
          <a:xfrm flipH="1">
            <a:off x="4470400" y="26177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7661" name="Line 61">
            <a:extLst>
              <a:ext uri="{FF2B5EF4-FFF2-40B4-BE49-F238E27FC236}">
                <a16:creationId xmlns:a16="http://schemas.microsoft.com/office/drawing/2014/main" id="{90EBE078-F881-1E49-8CAF-A212A4D400B1}"/>
              </a:ext>
            </a:extLst>
          </p:cNvPr>
          <p:cNvSpPr>
            <a:spLocks noChangeShapeType="1"/>
          </p:cNvSpPr>
          <p:nvPr/>
        </p:nvSpPr>
        <p:spPr bwMode="auto">
          <a:xfrm flipH="1">
            <a:off x="4470400" y="20081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7662" name="Rectangle 62">
            <a:extLst>
              <a:ext uri="{FF2B5EF4-FFF2-40B4-BE49-F238E27FC236}">
                <a16:creationId xmlns:a16="http://schemas.microsoft.com/office/drawing/2014/main" id="{9843F04B-84D3-6F4E-8878-C50900DD4022}"/>
              </a:ext>
            </a:extLst>
          </p:cNvPr>
          <p:cNvSpPr>
            <a:spLocks noChangeArrowheads="1"/>
          </p:cNvSpPr>
          <p:nvPr/>
        </p:nvSpPr>
        <p:spPr bwMode="auto">
          <a:xfrm flipH="1">
            <a:off x="4186238" y="2422525"/>
            <a:ext cx="3365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en-US" altLang="en-US" sz="1200">
                <a:latin typeface="Times New Roman" panose="02020603050405020304" pitchFamily="18" charset="0"/>
              </a:rPr>
              <a:t>1</a:t>
            </a:r>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27663" name="Rectangle 63">
            <a:extLst>
              <a:ext uri="{FF2B5EF4-FFF2-40B4-BE49-F238E27FC236}">
                <a16:creationId xmlns:a16="http://schemas.microsoft.com/office/drawing/2014/main" id="{04F57159-451A-F84C-82B5-67EBA34EEB04}"/>
              </a:ext>
            </a:extLst>
          </p:cNvPr>
          <p:cNvSpPr>
            <a:spLocks noChangeArrowheads="1"/>
          </p:cNvSpPr>
          <p:nvPr/>
        </p:nvSpPr>
        <p:spPr bwMode="auto">
          <a:xfrm flipH="1">
            <a:off x="4186238" y="1220788"/>
            <a:ext cx="336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20</a:t>
            </a:r>
            <a:endParaRPr lang="en-US" altLang="en-US" sz="1200">
              <a:latin typeface="Times New Roman" panose="02020603050405020304" pitchFamily="18" charset="0"/>
            </a:endParaRPr>
          </a:p>
        </p:txBody>
      </p:sp>
      <p:sp>
        <p:nvSpPr>
          <p:cNvPr id="27664" name="Rectangle 64">
            <a:extLst>
              <a:ext uri="{FF2B5EF4-FFF2-40B4-BE49-F238E27FC236}">
                <a16:creationId xmlns:a16="http://schemas.microsoft.com/office/drawing/2014/main" id="{3D9E4F97-493C-B647-8FF5-B5A3C6C1C334}"/>
              </a:ext>
            </a:extLst>
          </p:cNvPr>
          <p:cNvSpPr>
            <a:spLocks noChangeArrowheads="1"/>
          </p:cNvSpPr>
          <p:nvPr/>
        </p:nvSpPr>
        <p:spPr bwMode="auto">
          <a:xfrm flipH="1">
            <a:off x="6889750" y="6351588"/>
            <a:ext cx="4000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10</a:t>
            </a:r>
            <a:endParaRPr lang="en-US" altLang="en-US" sz="1200">
              <a:latin typeface="Times New Roman" panose="02020603050405020304" pitchFamily="18" charset="0"/>
            </a:endParaRPr>
          </a:p>
        </p:txBody>
      </p:sp>
      <p:sp>
        <p:nvSpPr>
          <p:cNvPr id="27665" name="Line 65">
            <a:extLst>
              <a:ext uri="{FF2B5EF4-FFF2-40B4-BE49-F238E27FC236}">
                <a16:creationId xmlns:a16="http://schemas.microsoft.com/office/drawing/2014/main" id="{7971B318-4683-1341-9D79-7000F6262A95}"/>
              </a:ext>
            </a:extLst>
          </p:cNvPr>
          <p:cNvSpPr>
            <a:spLocks noChangeShapeType="1"/>
          </p:cNvSpPr>
          <p:nvPr/>
        </p:nvSpPr>
        <p:spPr bwMode="auto">
          <a:xfrm flipH="1" flipV="1">
            <a:off x="7346950" y="6249988"/>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7666" name="Line 66">
            <a:extLst>
              <a:ext uri="{FF2B5EF4-FFF2-40B4-BE49-F238E27FC236}">
                <a16:creationId xmlns:a16="http://schemas.microsoft.com/office/drawing/2014/main" id="{C4C71BCD-B718-DB4F-8A88-A983ED10420B}"/>
              </a:ext>
            </a:extLst>
          </p:cNvPr>
          <p:cNvSpPr>
            <a:spLocks noChangeShapeType="1"/>
          </p:cNvSpPr>
          <p:nvPr/>
        </p:nvSpPr>
        <p:spPr bwMode="auto">
          <a:xfrm flipH="1" flipV="1">
            <a:off x="5746750" y="6249988"/>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7667" name="Line 67">
            <a:extLst>
              <a:ext uri="{FF2B5EF4-FFF2-40B4-BE49-F238E27FC236}">
                <a16:creationId xmlns:a16="http://schemas.microsoft.com/office/drawing/2014/main" id="{8E919272-4C4E-424F-94A5-9332C2DB94A8}"/>
              </a:ext>
            </a:extLst>
          </p:cNvPr>
          <p:cNvSpPr>
            <a:spLocks noChangeShapeType="1"/>
          </p:cNvSpPr>
          <p:nvPr/>
        </p:nvSpPr>
        <p:spPr bwMode="auto">
          <a:xfrm flipH="1" flipV="1">
            <a:off x="6356350" y="6249988"/>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7668" name="Rectangle 68">
            <a:extLst>
              <a:ext uri="{FF2B5EF4-FFF2-40B4-BE49-F238E27FC236}">
                <a16:creationId xmlns:a16="http://schemas.microsoft.com/office/drawing/2014/main" id="{FDCE2E25-C321-C141-9FA7-08E838EB95CF}"/>
              </a:ext>
            </a:extLst>
          </p:cNvPr>
          <p:cNvSpPr>
            <a:spLocks noChangeArrowheads="1"/>
          </p:cNvSpPr>
          <p:nvPr/>
        </p:nvSpPr>
        <p:spPr bwMode="auto">
          <a:xfrm flipH="1">
            <a:off x="5651500" y="6351588"/>
            <a:ext cx="4000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27669" name="Line 69">
            <a:extLst>
              <a:ext uri="{FF2B5EF4-FFF2-40B4-BE49-F238E27FC236}">
                <a16:creationId xmlns:a16="http://schemas.microsoft.com/office/drawing/2014/main" id="{FEE86786-5FE2-7A47-84FF-AA8BBA9C7D9C}"/>
              </a:ext>
            </a:extLst>
          </p:cNvPr>
          <p:cNvSpPr>
            <a:spLocks noChangeShapeType="1"/>
          </p:cNvSpPr>
          <p:nvPr/>
        </p:nvSpPr>
        <p:spPr bwMode="auto">
          <a:xfrm flipV="1">
            <a:off x="4527550" y="3811588"/>
            <a:ext cx="2425698" cy="2438400"/>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7670" name="Line 70">
            <a:extLst>
              <a:ext uri="{FF2B5EF4-FFF2-40B4-BE49-F238E27FC236}">
                <a16:creationId xmlns:a16="http://schemas.microsoft.com/office/drawing/2014/main" id="{B40A4A0C-F948-5848-A6DE-2EB9858F42C5}"/>
              </a:ext>
            </a:extLst>
          </p:cNvPr>
          <p:cNvSpPr>
            <a:spLocks noChangeShapeType="1"/>
          </p:cNvSpPr>
          <p:nvPr/>
        </p:nvSpPr>
        <p:spPr bwMode="auto">
          <a:xfrm flipV="1">
            <a:off x="6965950" y="1449388"/>
            <a:ext cx="0" cy="2362200"/>
          </a:xfrm>
          <a:prstGeom prst="line">
            <a:avLst/>
          </a:prstGeom>
          <a:noFill/>
          <a:ln w="12700" cap="rnd">
            <a:solidFill>
              <a:schemeClr val="tx1"/>
            </a:solidFill>
            <a:prstDash val="sysDot"/>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7671" name="Text Box 71">
            <a:extLst>
              <a:ext uri="{FF2B5EF4-FFF2-40B4-BE49-F238E27FC236}">
                <a16:creationId xmlns:a16="http://schemas.microsoft.com/office/drawing/2014/main" id="{D1F28336-6DCA-DC4E-B5FE-B3D0FF20A40E}"/>
              </a:ext>
            </a:extLst>
          </p:cNvPr>
          <p:cNvSpPr txBox="1">
            <a:spLocks noChangeArrowheads="1"/>
          </p:cNvSpPr>
          <p:nvPr/>
        </p:nvSpPr>
        <p:spPr bwMode="auto">
          <a:xfrm>
            <a:off x="6584950" y="3765550"/>
            <a:ext cx="26828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P</a:t>
            </a:r>
            <a:endParaRPr lang="en-US" altLang="en-US" sz="1200">
              <a:latin typeface="Times New Roman" panose="02020603050405020304" pitchFamily="18" charset="0"/>
            </a:endParaRPr>
          </a:p>
        </p:txBody>
      </p:sp>
      <p:sp>
        <p:nvSpPr>
          <p:cNvPr id="27672" name="Arc 72">
            <a:extLst>
              <a:ext uri="{FF2B5EF4-FFF2-40B4-BE49-F238E27FC236}">
                <a16:creationId xmlns:a16="http://schemas.microsoft.com/office/drawing/2014/main" id="{4FC267C8-A6EC-4A46-B650-D09318BB34FC}"/>
              </a:ext>
            </a:extLst>
          </p:cNvPr>
          <p:cNvSpPr>
            <a:spLocks/>
          </p:cNvSpPr>
          <p:nvPr/>
        </p:nvSpPr>
        <p:spPr bwMode="auto">
          <a:xfrm rot="16200000" flipH="1">
            <a:off x="5618162" y="2263776"/>
            <a:ext cx="3381375" cy="3886200"/>
          </a:xfrm>
          <a:custGeom>
            <a:avLst/>
            <a:gdLst>
              <a:gd name="T0" fmla="*/ 0 w 19174"/>
              <a:gd name="T1" fmla="*/ 0 h 21600"/>
              <a:gd name="T2" fmla="*/ 3381375 w 19174"/>
              <a:gd name="T3" fmla="*/ 2096749 h 21600"/>
              <a:gd name="T4" fmla="*/ 0 w 19174"/>
              <a:gd name="T5" fmla="*/ 3886200 h 21600"/>
              <a:gd name="T6" fmla="*/ 0 60000 65536"/>
              <a:gd name="T7" fmla="*/ 0 60000 65536"/>
              <a:gd name="T8" fmla="*/ 0 60000 65536"/>
              <a:gd name="T9" fmla="*/ 0 w 19174"/>
              <a:gd name="T10" fmla="*/ 0 h 21600"/>
              <a:gd name="T11" fmla="*/ 19174 w 19174"/>
              <a:gd name="T12" fmla="*/ 21600 h 21600"/>
            </a:gdLst>
            <a:ahLst/>
            <a:cxnLst>
              <a:cxn ang="T6">
                <a:pos x="T0" y="T1"/>
              </a:cxn>
              <a:cxn ang="T7">
                <a:pos x="T2" y="T3"/>
              </a:cxn>
              <a:cxn ang="T8">
                <a:pos x="T4" y="T5"/>
              </a:cxn>
            </a:cxnLst>
            <a:rect l="T9" t="T10" r="T11" b="T12"/>
            <a:pathLst>
              <a:path w="19174" h="21600" fill="none" extrusionOk="0">
                <a:moveTo>
                  <a:pt x="0" y="-1"/>
                </a:moveTo>
                <a:cubicBezTo>
                  <a:pt x="8065" y="-1"/>
                  <a:pt x="15459" y="4494"/>
                  <a:pt x="19173" y="11654"/>
                </a:cubicBezTo>
              </a:path>
              <a:path w="19174" h="21600" stroke="0" extrusionOk="0">
                <a:moveTo>
                  <a:pt x="0" y="-1"/>
                </a:moveTo>
                <a:cubicBezTo>
                  <a:pt x="8065" y="-1"/>
                  <a:pt x="15459" y="4494"/>
                  <a:pt x="19173" y="11654"/>
                </a:cubicBezTo>
                <a:lnTo>
                  <a:pt x="0" y="21600"/>
                </a:lnTo>
                <a:close/>
              </a:path>
            </a:pathLst>
          </a:cu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endParaRPr lang="en-US" altLang="en-US" sz="1800"/>
          </a:p>
        </p:txBody>
      </p:sp>
      <p:sp>
        <p:nvSpPr>
          <p:cNvPr id="27673" name="Text Box 73">
            <a:extLst>
              <a:ext uri="{FF2B5EF4-FFF2-40B4-BE49-F238E27FC236}">
                <a16:creationId xmlns:a16="http://schemas.microsoft.com/office/drawing/2014/main" id="{471CA57F-D84F-0944-BB45-7D7D1204D235}"/>
              </a:ext>
            </a:extLst>
          </p:cNvPr>
          <p:cNvSpPr txBox="1">
            <a:spLocks noChangeArrowheads="1"/>
          </p:cNvSpPr>
          <p:nvPr/>
        </p:nvSpPr>
        <p:spPr bwMode="auto">
          <a:xfrm>
            <a:off x="4225925" y="990600"/>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y</a:t>
            </a:r>
            <a:endParaRPr lang="en-US" altLang="en-US" sz="1200">
              <a:latin typeface="Times New Roman" panose="02020603050405020304" pitchFamily="18" charset="0"/>
            </a:endParaRPr>
          </a:p>
        </p:txBody>
      </p:sp>
      <p:sp>
        <p:nvSpPr>
          <p:cNvPr id="27674" name="Text Box 74">
            <a:extLst>
              <a:ext uri="{FF2B5EF4-FFF2-40B4-BE49-F238E27FC236}">
                <a16:creationId xmlns:a16="http://schemas.microsoft.com/office/drawing/2014/main" id="{8E65CC59-98B2-5942-AED4-5225FC0AE89B}"/>
              </a:ext>
            </a:extLst>
          </p:cNvPr>
          <p:cNvSpPr txBox="1">
            <a:spLocks noChangeArrowheads="1"/>
          </p:cNvSpPr>
          <p:nvPr/>
        </p:nvSpPr>
        <p:spPr bwMode="auto">
          <a:xfrm>
            <a:off x="8534400" y="6286500"/>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x</a:t>
            </a:r>
            <a:endParaRPr lang="en-US" altLang="en-US" sz="1200">
              <a:latin typeface="Times New Roman" panose="02020603050405020304" pitchFamily="18" charset="0"/>
            </a:endParaRPr>
          </a:p>
        </p:txBody>
      </p:sp>
      <p:sp>
        <p:nvSpPr>
          <p:cNvPr id="27676" name="Text Box 76">
            <a:extLst>
              <a:ext uri="{FF2B5EF4-FFF2-40B4-BE49-F238E27FC236}">
                <a16:creationId xmlns:a16="http://schemas.microsoft.com/office/drawing/2014/main" id="{1AAA045F-D9DC-2C4B-B885-ED8778EC67CF}"/>
              </a:ext>
            </a:extLst>
          </p:cNvPr>
          <p:cNvSpPr txBox="1">
            <a:spLocks noChangeArrowheads="1"/>
          </p:cNvSpPr>
          <p:nvPr/>
        </p:nvSpPr>
        <p:spPr bwMode="auto">
          <a:xfrm>
            <a:off x="5755555" y="3573016"/>
            <a:ext cx="32861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dirty="0">
                <a:latin typeface="Times New Roman" panose="02020603050405020304" pitchFamily="18" charset="0"/>
              </a:rPr>
              <a:t>ed</a:t>
            </a:r>
            <a:endParaRPr lang="en-US" altLang="en-US" sz="1200" dirty="0">
              <a:latin typeface="Times New Roman" panose="02020603050405020304" pitchFamily="18" charset="0"/>
            </a:endParaRPr>
          </a:p>
        </p:txBody>
      </p:sp>
      <p:sp>
        <p:nvSpPr>
          <p:cNvPr id="27677" name="Line 77">
            <a:extLst>
              <a:ext uri="{FF2B5EF4-FFF2-40B4-BE49-F238E27FC236}">
                <a16:creationId xmlns:a16="http://schemas.microsoft.com/office/drawing/2014/main" id="{38AA3E07-C61A-7E44-BEF4-CBA96793DBD9}"/>
              </a:ext>
            </a:extLst>
          </p:cNvPr>
          <p:cNvSpPr>
            <a:spLocks noChangeShapeType="1"/>
          </p:cNvSpPr>
          <p:nvPr/>
        </p:nvSpPr>
        <p:spPr bwMode="auto">
          <a:xfrm flipH="1">
            <a:off x="6934200" y="1449388"/>
            <a:ext cx="31750" cy="522605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7678" name="Rectangle 78">
            <a:extLst>
              <a:ext uri="{FF2B5EF4-FFF2-40B4-BE49-F238E27FC236}">
                <a16:creationId xmlns:a16="http://schemas.microsoft.com/office/drawing/2014/main" id="{187EA32C-68F2-6B48-96CC-48633C988329}"/>
              </a:ext>
            </a:extLst>
          </p:cNvPr>
          <p:cNvSpPr>
            <a:spLocks noChangeArrowheads="1"/>
          </p:cNvSpPr>
          <p:nvPr/>
        </p:nvSpPr>
        <p:spPr bwMode="auto">
          <a:xfrm flipH="1">
            <a:off x="6986588" y="3659188"/>
            <a:ext cx="336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en-US" altLang="en-US" sz="1200">
                <a:latin typeface="Times New Roman" panose="02020603050405020304" pitchFamily="18" charset="0"/>
              </a:rPr>
              <a:t>10</a:t>
            </a:r>
          </a:p>
        </p:txBody>
      </p:sp>
      <p:sp>
        <p:nvSpPr>
          <p:cNvPr id="27679" name="Line 79">
            <a:extLst>
              <a:ext uri="{FF2B5EF4-FFF2-40B4-BE49-F238E27FC236}">
                <a16:creationId xmlns:a16="http://schemas.microsoft.com/office/drawing/2014/main" id="{D61DA162-0133-DB48-A000-7763E1777FCE}"/>
              </a:ext>
            </a:extLst>
          </p:cNvPr>
          <p:cNvSpPr>
            <a:spLocks noChangeShapeType="1"/>
          </p:cNvSpPr>
          <p:nvPr/>
        </p:nvSpPr>
        <p:spPr bwMode="auto">
          <a:xfrm>
            <a:off x="6965950" y="56403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7680" name="Line 80">
            <a:extLst>
              <a:ext uri="{FF2B5EF4-FFF2-40B4-BE49-F238E27FC236}">
                <a16:creationId xmlns:a16="http://schemas.microsoft.com/office/drawing/2014/main" id="{F690210B-AA64-4742-98E6-CB3EDCADDE62}"/>
              </a:ext>
            </a:extLst>
          </p:cNvPr>
          <p:cNvSpPr>
            <a:spLocks noChangeShapeType="1"/>
          </p:cNvSpPr>
          <p:nvPr/>
        </p:nvSpPr>
        <p:spPr bwMode="auto">
          <a:xfrm>
            <a:off x="6965950" y="50561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7681" name="Line 81">
            <a:extLst>
              <a:ext uri="{FF2B5EF4-FFF2-40B4-BE49-F238E27FC236}">
                <a16:creationId xmlns:a16="http://schemas.microsoft.com/office/drawing/2014/main" id="{F10C1615-B8A0-7247-96D7-D723135353B2}"/>
              </a:ext>
            </a:extLst>
          </p:cNvPr>
          <p:cNvSpPr>
            <a:spLocks noChangeShapeType="1"/>
          </p:cNvSpPr>
          <p:nvPr/>
        </p:nvSpPr>
        <p:spPr bwMode="auto">
          <a:xfrm flipH="1">
            <a:off x="6965950" y="44465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7682" name="Line 82">
            <a:extLst>
              <a:ext uri="{FF2B5EF4-FFF2-40B4-BE49-F238E27FC236}">
                <a16:creationId xmlns:a16="http://schemas.microsoft.com/office/drawing/2014/main" id="{E58DC89C-977C-C94F-BDC6-F9980BC75E92}"/>
              </a:ext>
            </a:extLst>
          </p:cNvPr>
          <p:cNvSpPr>
            <a:spLocks noChangeShapeType="1"/>
          </p:cNvSpPr>
          <p:nvPr/>
        </p:nvSpPr>
        <p:spPr bwMode="auto">
          <a:xfrm flipH="1">
            <a:off x="9023350" y="44973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7683" name="Line 83">
            <a:extLst>
              <a:ext uri="{FF2B5EF4-FFF2-40B4-BE49-F238E27FC236}">
                <a16:creationId xmlns:a16="http://schemas.microsoft.com/office/drawing/2014/main" id="{5D12EF9F-0FCD-9346-BF90-751B1C724006}"/>
              </a:ext>
            </a:extLst>
          </p:cNvPr>
          <p:cNvSpPr>
            <a:spLocks noChangeShapeType="1"/>
          </p:cNvSpPr>
          <p:nvPr/>
        </p:nvSpPr>
        <p:spPr bwMode="auto">
          <a:xfrm flipH="1">
            <a:off x="6965950" y="32273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7684" name="Line 84">
            <a:extLst>
              <a:ext uri="{FF2B5EF4-FFF2-40B4-BE49-F238E27FC236}">
                <a16:creationId xmlns:a16="http://schemas.microsoft.com/office/drawing/2014/main" id="{EA9BDB89-6408-A14C-B26E-6C4166466C26}"/>
              </a:ext>
            </a:extLst>
          </p:cNvPr>
          <p:cNvSpPr>
            <a:spLocks noChangeShapeType="1"/>
          </p:cNvSpPr>
          <p:nvPr/>
        </p:nvSpPr>
        <p:spPr bwMode="auto">
          <a:xfrm flipH="1">
            <a:off x="6965950" y="26177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7685" name="Line 85">
            <a:extLst>
              <a:ext uri="{FF2B5EF4-FFF2-40B4-BE49-F238E27FC236}">
                <a16:creationId xmlns:a16="http://schemas.microsoft.com/office/drawing/2014/main" id="{FD41927A-CD23-D649-9257-E2F4C8D26DE2}"/>
              </a:ext>
            </a:extLst>
          </p:cNvPr>
          <p:cNvSpPr>
            <a:spLocks noChangeShapeType="1"/>
          </p:cNvSpPr>
          <p:nvPr/>
        </p:nvSpPr>
        <p:spPr bwMode="auto">
          <a:xfrm flipH="1">
            <a:off x="6965950" y="20081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7686" name="Rectangle 86">
            <a:extLst>
              <a:ext uri="{FF2B5EF4-FFF2-40B4-BE49-F238E27FC236}">
                <a16:creationId xmlns:a16="http://schemas.microsoft.com/office/drawing/2014/main" id="{7A81D001-B576-3741-8851-298F300C055B}"/>
              </a:ext>
            </a:extLst>
          </p:cNvPr>
          <p:cNvSpPr>
            <a:spLocks noChangeArrowheads="1"/>
          </p:cNvSpPr>
          <p:nvPr/>
        </p:nvSpPr>
        <p:spPr bwMode="auto">
          <a:xfrm flipH="1">
            <a:off x="6986588" y="2422525"/>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27687" name="Text Box 87">
            <a:extLst>
              <a:ext uri="{FF2B5EF4-FFF2-40B4-BE49-F238E27FC236}">
                <a16:creationId xmlns:a16="http://schemas.microsoft.com/office/drawing/2014/main" id="{0F5F50E8-9AC9-0842-8A79-9E6676EE71F8}"/>
              </a:ext>
            </a:extLst>
          </p:cNvPr>
          <p:cNvSpPr txBox="1">
            <a:spLocks noChangeArrowheads="1"/>
          </p:cNvSpPr>
          <p:nvPr/>
        </p:nvSpPr>
        <p:spPr bwMode="auto">
          <a:xfrm>
            <a:off x="6978650" y="6599238"/>
            <a:ext cx="2603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y</a:t>
            </a:r>
            <a:endParaRPr lang="en-US" altLang="en-US" sz="1200">
              <a:latin typeface="Times New Roman" panose="02020603050405020304" pitchFamily="18" charset="0"/>
            </a:endParaRPr>
          </a:p>
        </p:txBody>
      </p:sp>
      <p:sp>
        <p:nvSpPr>
          <p:cNvPr id="27688" name="Line 88">
            <a:extLst>
              <a:ext uri="{FF2B5EF4-FFF2-40B4-BE49-F238E27FC236}">
                <a16:creationId xmlns:a16="http://schemas.microsoft.com/office/drawing/2014/main" id="{352C6235-A5D4-0C4E-A90C-4EF47D02882F}"/>
              </a:ext>
            </a:extLst>
          </p:cNvPr>
          <p:cNvSpPr>
            <a:spLocks noChangeShapeType="1"/>
          </p:cNvSpPr>
          <p:nvPr/>
        </p:nvSpPr>
        <p:spPr bwMode="auto">
          <a:xfrm flipH="1" flipV="1">
            <a:off x="3155950" y="1449388"/>
            <a:ext cx="3810000"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7692" name="Text Box 92">
            <a:extLst>
              <a:ext uri="{FF2B5EF4-FFF2-40B4-BE49-F238E27FC236}">
                <a16:creationId xmlns:a16="http://schemas.microsoft.com/office/drawing/2014/main" id="{1BE21F5E-F219-AE41-86EE-5BFE8CC60832}"/>
              </a:ext>
            </a:extLst>
          </p:cNvPr>
          <p:cNvSpPr txBox="1">
            <a:spLocks noChangeArrowheads="1"/>
          </p:cNvSpPr>
          <p:nvPr/>
        </p:nvSpPr>
        <p:spPr bwMode="auto">
          <a:xfrm>
            <a:off x="7391400" y="5562600"/>
            <a:ext cx="3365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R</a:t>
            </a:r>
            <a:r>
              <a:rPr lang="pt-PT" altLang="en-US" sz="1200" baseline="-25000">
                <a:latin typeface="Times New Roman" panose="02020603050405020304" pitchFamily="18" charset="0"/>
              </a:rPr>
              <a:t>1</a:t>
            </a:r>
            <a:endParaRPr lang="en-US" altLang="en-US" sz="1200">
              <a:latin typeface="Times New Roman" panose="02020603050405020304" pitchFamily="18" charset="0"/>
            </a:endParaRPr>
          </a:p>
        </p:txBody>
      </p:sp>
      <p:sp>
        <p:nvSpPr>
          <p:cNvPr id="27693" name="Line 93">
            <a:extLst>
              <a:ext uri="{FF2B5EF4-FFF2-40B4-BE49-F238E27FC236}">
                <a16:creationId xmlns:a16="http://schemas.microsoft.com/office/drawing/2014/main" id="{74294ADB-00E2-734E-9475-23720E087985}"/>
              </a:ext>
            </a:extLst>
          </p:cNvPr>
          <p:cNvSpPr>
            <a:spLocks noChangeShapeType="1"/>
          </p:cNvSpPr>
          <p:nvPr/>
        </p:nvSpPr>
        <p:spPr bwMode="auto">
          <a:xfrm flipV="1">
            <a:off x="7315200" y="5030788"/>
            <a:ext cx="0" cy="914400"/>
          </a:xfrm>
          <a:prstGeom prst="line">
            <a:avLst/>
          </a:prstGeom>
          <a:noFill/>
          <a:ln w="127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n-US"/>
          </a:p>
        </p:txBody>
      </p:sp>
      <p:sp>
        <p:nvSpPr>
          <p:cNvPr id="27694" name="Text Box 94">
            <a:extLst>
              <a:ext uri="{FF2B5EF4-FFF2-40B4-BE49-F238E27FC236}">
                <a16:creationId xmlns:a16="http://schemas.microsoft.com/office/drawing/2014/main" id="{5B26F7CC-8F3C-0146-AB5B-82D2ECE69BCD}"/>
              </a:ext>
            </a:extLst>
          </p:cNvPr>
          <p:cNvSpPr txBox="1">
            <a:spLocks noChangeArrowheads="1"/>
          </p:cNvSpPr>
          <p:nvPr/>
        </p:nvSpPr>
        <p:spPr bwMode="auto">
          <a:xfrm>
            <a:off x="6889750" y="1174750"/>
            <a:ext cx="39528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OB</a:t>
            </a:r>
            <a:endParaRPr lang="en-US" altLang="en-US" sz="1200">
              <a:latin typeface="Times New Roman" panose="02020603050405020304" pitchFamily="18" charset="0"/>
            </a:endParaRPr>
          </a:p>
        </p:txBody>
      </p:sp>
      <p:sp>
        <p:nvSpPr>
          <p:cNvPr id="27695" name="Text Box 95">
            <a:extLst>
              <a:ext uri="{FF2B5EF4-FFF2-40B4-BE49-F238E27FC236}">
                <a16:creationId xmlns:a16="http://schemas.microsoft.com/office/drawing/2014/main" id="{F4BE6902-76DF-3346-A73E-CAAC68DAF7BB}"/>
              </a:ext>
            </a:extLst>
          </p:cNvPr>
          <p:cNvSpPr txBox="1">
            <a:spLocks noChangeArrowheads="1"/>
          </p:cNvSpPr>
          <p:nvPr/>
        </p:nvSpPr>
        <p:spPr bwMode="auto">
          <a:xfrm>
            <a:off x="4157663" y="6173788"/>
            <a:ext cx="40322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OA</a:t>
            </a:r>
            <a:endParaRPr lang="en-US" altLang="en-US" sz="1200">
              <a:latin typeface="Times New Roman" panose="02020603050405020304" pitchFamily="18" charset="0"/>
            </a:endParaRPr>
          </a:p>
        </p:txBody>
      </p:sp>
      <p:sp>
        <p:nvSpPr>
          <p:cNvPr id="27698" name="Line 98">
            <a:extLst>
              <a:ext uri="{FF2B5EF4-FFF2-40B4-BE49-F238E27FC236}">
                <a16:creationId xmlns:a16="http://schemas.microsoft.com/office/drawing/2014/main" id="{0BBE0F6D-F876-2548-A8E1-BFAC04560892}"/>
              </a:ext>
            </a:extLst>
          </p:cNvPr>
          <p:cNvSpPr>
            <a:spLocks noChangeShapeType="1"/>
          </p:cNvSpPr>
          <p:nvPr/>
        </p:nvSpPr>
        <p:spPr bwMode="auto">
          <a:xfrm flipH="1" flipV="1">
            <a:off x="5365750" y="2820988"/>
            <a:ext cx="685800" cy="1828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51" name="Rectangle 3">
            <a:extLst>
              <a:ext uri="{FF2B5EF4-FFF2-40B4-BE49-F238E27FC236}">
                <a16:creationId xmlns:a16="http://schemas.microsoft.com/office/drawing/2014/main" id="{CCE0592E-AC89-AC48-9E26-0D9A840DB302}"/>
              </a:ext>
            </a:extLst>
          </p:cNvPr>
          <p:cNvSpPr txBox="1">
            <a:spLocks noChangeArrowheads="1"/>
          </p:cNvSpPr>
          <p:nvPr/>
        </p:nvSpPr>
        <p:spPr bwMode="auto">
          <a:xfrm>
            <a:off x="457200" y="-76200"/>
            <a:ext cx="8229600" cy="1143000"/>
          </a:xfrm>
          <a:prstGeom prst="rect">
            <a:avLst/>
          </a:prstGeom>
          <a:noFill/>
          <a:ln w="9525">
            <a:noFill/>
            <a:miter lim="800000"/>
            <a:headEnd/>
            <a:tailEnd/>
          </a:ln>
          <a:effec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redistribution and fairness</a:t>
            </a:r>
            <a:br>
              <a:rPr lang="pt-PT" altLang="en-US" sz="2800" b="1">
                <a:solidFill>
                  <a:schemeClr val="tx2"/>
                </a:solidFill>
                <a:latin typeface="Calibri" panose="020F0502020204030204" pitchFamily="34" charset="0"/>
                <a:cs typeface="Calibri" panose="020F0502020204030204" pitchFamily="34" charset="0"/>
              </a:rPr>
            </a:br>
            <a:r>
              <a:rPr lang="pt-PT" altLang="en-US" sz="2800" b="1">
                <a:solidFill>
                  <a:srgbClr val="5F5F5F"/>
                </a:solidFill>
                <a:latin typeface="Calibri" panose="020F0502020204030204" pitchFamily="34" charset="0"/>
                <a:cs typeface="Calibri" panose="020F0502020204030204" pitchFamily="34" charset="0"/>
              </a:rPr>
              <a:t>preference-based fairness criteria</a:t>
            </a:r>
            <a:endParaRPr lang="en-US" altLang="en-US" sz="2800" b="1">
              <a:solidFill>
                <a:srgbClr val="5F5F5F"/>
              </a:solidFill>
              <a:latin typeface="Calibri" panose="020F0502020204030204" pitchFamily="34" charset="0"/>
              <a:cs typeface="Calibri" panose="020F0502020204030204" pitchFamily="34" charset="0"/>
            </a:endParaRPr>
          </a:p>
        </p:txBody>
      </p:sp>
      <p:cxnSp>
        <p:nvCxnSpPr>
          <p:cNvPr id="3" name="Straight Connector 2">
            <a:extLst>
              <a:ext uri="{FF2B5EF4-FFF2-40B4-BE49-F238E27FC236}">
                <a16:creationId xmlns:a16="http://schemas.microsoft.com/office/drawing/2014/main" id="{E4F2EBA8-B26A-5644-971C-94FCECC0DB80}"/>
              </a:ext>
            </a:extLst>
          </p:cNvPr>
          <p:cNvCxnSpPr>
            <a:cxnSpLocks/>
          </p:cNvCxnSpPr>
          <p:nvPr/>
        </p:nvCxnSpPr>
        <p:spPr>
          <a:xfrm flipV="1">
            <a:off x="4528418" y="4724400"/>
            <a:ext cx="1523132" cy="1509665"/>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
        <p:nvSpPr>
          <p:cNvPr id="6" name="TextBox 5">
            <a:extLst>
              <a:ext uri="{FF2B5EF4-FFF2-40B4-BE49-F238E27FC236}">
                <a16:creationId xmlns:a16="http://schemas.microsoft.com/office/drawing/2014/main" id="{9E90AF07-F63A-2645-A66C-9A6FE8FCD1F6}"/>
              </a:ext>
            </a:extLst>
          </p:cNvPr>
          <p:cNvSpPr txBox="1"/>
          <p:nvPr/>
        </p:nvSpPr>
        <p:spPr>
          <a:xfrm rot="19081074">
            <a:off x="4682048" y="5072855"/>
            <a:ext cx="1227302" cy="369332"/>
          </a:xfrm>
          <a:prstGeom prst="rect">
            <a:avLst/>
          </a:prstGeom>
          <a:noFill/>
        </p:spPr>
        <p:txBody>
          <a:bodyPr wrap="square" rtlCol="0">
            <a:spAutoFit/>
          </a:bodyPr>
          <a:lstStyle/>
          <a:p>
            <a:r>
              <a:rPr lang="en-US" dirty="0">
                <a:solidFill>
                  <a:srgbClr val="FF0000"/>
                </a:solidFill>
              </a:rPr>
              <a:t>A envies B</a:t>
            </a:r>
          </a:p>
        </p:txBody>
      </p:sp>
      <p:sp>
        <p:nvSpPr>
          <p:cNvPr id="57" name="Line 54">
            <a:extLst>
              <a:ext uri="{FF2B5EF4-FFF2-40B4-BE49-F238E27FC236}">
                <a16:creationId xmlns:a16="http://schemas.microsoft.com/office/drawing/2014/main" id="{34BDE53C-9E28-A84F-A423-92AE86744EE3}"/>
              </a:ext>
            </a:extLst>
          </p:cNvPr>
          <p:cNvSpPr>
            <a:spLocks noChangeShapeType="1"/>
          </p:cNvSpPr>
          <p:nvPr/>
        </p:nvSpPr>
        <p:spPr bwMode="auto">
          <a:xfrm flipV="1">
            <a:off x="6948264" y="1484784"/>
            <a:ext cx="0" cy="2362200"/>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58" name="Text Box 53">
            <a:extLst>
              <a:ext uri="{FF2B5EF4-FFF2-40B4-BE49-F238E27FC236}">
                <a16:creationId xmlns:a16="http://schemas.microsoft.com/office/drawing/2014/main" id="{757FAF20-B05C-1745-BFCE-AAC45F5E8B19}"/>
              </a:ext>
            </a:extLst>
          </p:cNvPr>
          <p:cNvSpPr txBox="1">
            <a:spLocks noChangeArrowheads="1"/>
          </p:cNvSpPr>
          <p:nvPr/>
        </p:nvSpPr>
        <p:spPr bwMode="auto">
          <a:xfrm>
            <a:off x="5868144" y="4736177"/>
            <a:ext cx="37221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dirty="0">
                <a:latin typeface="Times New Roman" panose="02020603050405020304" pitchFamily="18" charset="0"/>
              </a:rPr>
              <a:t>A2</a:t>
            </a:r>
            <a:endParaRPr lang="en-US" altLang="en-US" sz="1200" dirty="0">
              <a:latin typeface="Times New Roman" panose="02020603050405020304" pitchFamily="18" charset="0"/>
            </a:endParaRPr>
          </a:p>
        </p:txBody>
      </p:sp>
      <p:sp>
        <p:nvSpPr>
          <p:cNvPr id="59" name="AutoShape 79">
            <a:extLst>
              <a:ext uri="{FF2B5EF4-FFF2-40B4-BE49-F238E27FC236}">
                <a16:creationId xmlns:a16="http://schemas.microsoft.com/office/drawing/2014/main" id="{F747C72A-F0B9-664E-B978-0984304D6675}"/>
              </a:ext>
            </a:extLst>
          </p:cNvPr>
          <p:cNvSpPr>
            <a:spLocks noChangeArrowheads="1"/>
          </p:cNvSpPr>
          <p:nvPr/>
        </p:nvSpPr>
        <p:spPr bwMode="auto">
          <a:xfrm>
            <a:off x="6012160" y="4653136"/>
            <a:ext cx="76200" cy="76200"/>
          </a:xfrm>
          <a:prstGeom prst="flowChartConnector">
            <a:avLst/>
          </a:prstGeom>
          <a:solidFill>
            <a:schemeClr val="accent1"/>
          </a:solidFill>
          <a:ln w="12700">
            <a:solidFill>
              <a:schemeClr val="tx1"/>
            </a:solidFill>
            <a:round/>
            <a:headEnd type="none" w="sm" len="sm"/>
            <a:tailEnd type="none" w="sm" len="sm"/>
          </a:ln>
        </p:spPr>
        <p:txBody>
          <a:bodyPr wrap="none"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endParaRPr lang="en-US" altLang="en-US" sz="1800"/>
          </a:p>
        </p:txBody>
      </p:sp>
      <p:sp>
        <p:nvSpPr>
          <p:cNvPr id="55" name="AutoShape 47">
            <a:extLst>
              <a:ext uri="{FF2B5EF4-FFF2-40B4-BE49-F238E27FC236}">
                <a16:creationId xmlns:a16="http://schemas.microsoft.com/office/drawing/2014/main" id="{CF50A28D-CB71-2546-94EF-5296179D1235}"/>
              </a:ext>
            </a:extLst>
          </p:cNvPr>
          <p:cNvSpPr>
            <a:spLocks noChangeArrowheads="1"/>
          </p:cNvSpPr>
          <p:nvPr/>
        </p:nvSpPr>
        <p:spPr bwMode="auto">
          <a:xfrm>
            <a:off x="5724128" y="3784848"/>
            <a:ext cx="76200" cy="76200"/>
          </a:xfrm>
          <a:prstGeom prst="flowChartConnector">
            <a:avLst/>
          </a:prstGeom>
          <a:solidFill>
            <a:schemeClr val="accent1"/>
          </a:solidFill>
          <a:ln w="12700">
            <a:solidFill>
              <a:schemeClr val="tx1"/>
            </a:solidFill>
            <a:round/>
            <a:headEnd type="none" w="sm" len="sm"/>
            <a:tailEnd type="none" w="sm" len="sm"/>
          </a:ln>
        </p:spPr>
        <p:txBody>
          <a:bodyPr wrap="none"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endParaRPr lang="en-US" altLang="en-US" sz="1800"/>
          </a:p>
        </p:txBody>
      </p:sp>
    </p:spTree>
    <p:extLst>
      <p:ext uri="{BB962C8B-B14F-4D97-AF65-F5344CB8AC3E}">
        <p14:creationId xmlns:p14="http://schemas.microsoft.com/office/powerpoint/2010/main" val="22923708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7E7E8456-0EE5-794A-803E-337D3340AB0B}"/>
              </a:ext>
            </a:extLst>
          </p:cNvPr>
          <p:cNvSpPr>
            <a:spLocks noGrp="1" noChangeArrowheads="1"/>
          </p:cNvSpPr>
          <p:nvPr>
            <p:ph type="title"/>
          </p:nvPr>
        </p:nvSpPr>
        <p:spPr>
          <a:xfrm>
            <a:off x="323850" y="1555750"/>
            <a:ext cx="3168650" cy="2881313"/>
          </a:xfrm>
        </p:spPr>
        <p:txBody>
          <a:bodyPr/>
          <a:lstStyle/>
          <a:p>
            <a:pPr eaLnBrk="1" hangingPunct="1"/>
            <a:r>
              <a:rPr lang="pt-PT" altLang="en-US" sz="3600" dirty="0" err="1">
                <a:solidFill>
                  <a:schemeClr val="bg2"/>
                </a:solidFill>
                <a:latin typeface="Calibri" panose="020F0502020204030204" pitchFamily="34" charset="0"/>
                <a:cs typeface="Calibri" panose="020F0502020204030204" pitchFamily="34" charset="0"/>
              </a:rPr>
              <a:t>envy</a:t>
            </a:r>
            <a:r>
              <a:rPr lang="pt-PT" altLang="en-US" sz="3600" dirty="0">
                <a:solidFill>
                  <a:schemeClr val="bg2"/>
                </a:solidFill>
                <a:latin typeface="Calibri" panose="020F0502020204030204" pitchFamily="34" charset="0"/>
                <a:cs typeface="Calibri" panose="020F0502020204030204" pitchFamily="34" charset="0"/>
              </a:rPr>
              <a:t>-free </a:t>
            </a:r>
            <a:r>
              <a:rPr lang="pt-PT" altLang="en-US" sz="3600" dirty="0" err="1">
                <a:solidFill>
                  <a:schemeClr val="bg2"/>
                </a:solidFill>
                <a:latin typeface="Calibri" panose="020F0502020204030204" pitchFamily="34" charset="0"/>
                <a:cs typeface="Calibri" panose="020F0502020204030204" pitchFamily="34" charset="0"/>
              </a:rPr>
              <a:t>and</a:t>
            </a:r>
            <a:r>
              <a:rPr lang="pt-PT" altLang="en-US" sz="3600" dirty="0">
                <a:solidFill>
                  <a:schemeClr val="bg2"/>
                </a:solidFill>
                <a:latin typeface="Calibri" panose="020F0502020204030204" pitchFamily="34" charset="0"/>
                <a:cs typeface="Calibri" panose="020F0502020204030204" pitchFamily="34" charset="0"/>
              </a:rPr>
              <a:t> </a:t>
            </a:r>
            <a:r>
              <a:rPr lang="pt-PT" altLang="en-US" sz="3600" dirty="0" err="1">
                <a:solidFill>
                  <a:schemeClr val="bg2"/>
                </a:solidFill>
                <a:latin typeface="Calibri" panose="020F0502020204030204" pitchFamily="34" charset="0"/>
                <a:cs typeface="Calibri" panose="020F0502020204030204" pitchFamily="34" charset="0"/>
              </a:rPr>
              <a:t>Pareto</a:t>
            </a:r>
            <a:r>
              <a:rPr lang="pt-PT" altLang="en-US" sz="3600" dirty="0">
                <a:solidFill>
                  <a:schemeClr val="bg2"/>
                </a:solidFill>
                <a:latin typeface="Calibri" panose="020F0502020204030204" pitchFamily="34" charset="0"/>
                <a:cs typeface="Calibri" panose="020F0502020204030204" pitchFamily="34" charset="0"/>
              </a:rPr>
              <a:t>?</a:t>
            </a:r>
            <a:br>
              <a:rPr lang="pt-PT" altLang="en-US" sz="3600" dirty="0">
                <a:solidFill>
                  <a:schemeClr val="bg2"/>
                </a:solidFill>
                <a:latin typeface="Calibri" panose="020F0502020204030204" pitchFamily="34" charset="0"/>
                <a:cs typeface="Calibri" panose="020F0502020204030204" pitchFamily="34" charset="0"/>
              </a:rPr>
            </a:br>
            <a:r>
              <a:rPr lang="pt-PT" altLang="en-US" sz="3600" dirty="0">
                <a:solidFill>
                  <a:schemeClr val="bg2"/>
                </a:solidFill>
                <a:latin typeface="Calibri" panose="020F0502020204030204" pitchFamily="34" charset="0"/>
                <a:cs typeface="Calibri" panose="020F0502020204030204" pitchFamily="34" charset="0"/>
              </a:rPr>
              <a:t>(FP)</a:t>
            </a:r>
          </a:p>
        </p:txBody>
      </p:sp>
      <p:sp>
        <p:nvSpPr>
          <p:cNvPr id="24579" name="Line 35">
            <a:extLst>
              <a:ext uri="{FF2B5EF4-FFF2-40B4-BE49-F238E27FC236}">
                <a16:creationId xmlns:a16="http://schemas.microsoft.com/office/drawing/2014/main" id="{A84C9B21-C07E-3945-B24F-A6B3E51BB3D1}"/>
              </a:ext>
            </a:extLst>
          </p:cNvPr>
          <p:cNvSpPr>
            <a:spLocks noChangeShapeType="1"/>
          </p:cNvSpPr>
          <p:nvPr/>
        </p:nvSpPr>
        <p:spPr bwMode="auto">
          <a:xfrm flipV="1">
            <a:off x="4268788" y="6135688"/>
            <a:ext cx="4286250"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4580" name="Line 36">
            <a:extLst>
              <a:ext uri="{FF2B5EF4-FFF2-40B4-BE49-F238E27FC236}">
                <a16:creationId xmlns:a16="http://schemas.microsoft.com/office/drawing/2014/main" id="{E3BE8360-2017-0041-BBE8-81FD5229A928}"/>
              </a:ext>
            </a:extLst>
          </p:cNvPr>
          <p:cNvSpPr>
            <a:spLocks noChangeShapeType="1"/>
          </p:cNvSpPr>
          <p:nvPr/>
        </p:nvSpPr>
        <p:spPr bwMode="auto">
          <a:xfrm flipH="1" flipV="1">
            <a:off x="4267200" y="990600"/>
            <a:ext cx="20638" cy="5170488"/>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4581" name="Rectangle 37">
            <a:extLst>
              <a:ext uri="{FF2B5EF4-FFF2-40B4-BE49-F238E27FC236}">
                <a16:creationId xmlns:a16="http://schemas.microsoft.com/office/drawing/2014/main" id="{DF757F63-958A-3F46-9AFB-7AF892CECC85}"/>
              </a:ext>
            </a:extLst>
          </p:cNvPr>
          <p:cNvSpPr>
            <a:spLocks noChangeArrowheads="1"/>
          </p:cNvSpPr>
          <p:nvPr/>
        </p:nvSpPr>
        <p:spPr bwMode="auto">
          <a:xfrm flipH="1">
            <a:off x="3946525" y="3544888"/>
            <a:ext cx="336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en-US" altLang="en-US" sz="1200">
                <a:latin typeface="Times New Roman" panose="02020603050405020304" pitchFamily="18" charset="0"/>
              </a:rPr>
              <a:t>10</a:t>
            </a:r>
          </a:p>
        </p:txBody>
      </p:sp>
      <p:sp>
        <p:nvSpPr>
          <p:cNvPr id="24582" name="Line 38">
            <a:extLst>
              <a:ext uri="{FF2B5EF4-FFF2-40B4-BE49-F238E27FC236}">
                <a16:creationId xmlns:a16="http://schemas.microsoft.com/office/drawing/2014/main" id="{266BA000-49EB-E247-B05F-12086C96D3DF}"/>
              </a:ext>
            </a:extLst>
          </p:cNvPr>
          <p:cNvSpPr>
            <a:spLocks noChangeShapeType="1"/>
          </p:cNvSpPr>
          <p:nvPr/>
        </p:nvSpPr>
        <p:spPr bwMode="auto">
          <a:xfrm flipH="1" flipV="1">
            <a:off x="4897438" y="6135688"/>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83" name="Line 39">
            <a:extLst>
              <a:ext uri="{FF2B5EF4-FFF2-40B4-BE49-F238E27FC236}">
                <a16:creationId xmlns:a16="http://schemas.microsoft.com/office/drawing/2014/main" id="{DB806CD5-3C1C-A747-909C-6BC6B8C37D9F}"/>
              </a:ext>
            </a:extLst>
          </p:cNvPr>
          <p:cNvSpPr>
            <a:spLocks noChangeShapeType="1"/>
          </p:cNvSpPr>
          <p:nvPr/>
        </p:nvSpPr>
        <p:spPr bwMode="auto">
          <a:xfrm>
            <a:off x="4230688" y="55260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84" name="Line 40">
            <a:extLst>
              <a:ext uri="{FF2B5EF4-FFF2-40B4-BE49-F238E27FC236}">
                <a16:creationId xmlns:a16="http://schemas.microsoft.com/office/drawing/2014/main" id="{A4285E25-9FCB-AD45-8E40-2ACF45837A67}"/>
              </a:ext>
            </a:extLst>
          </p:cNvPr>
          <p:cNvSpPr>
            <a:spLocks noChangeShapeType="1"/>
          </p:cNvSpPr>
          <p:nvPr/>
        </p:nvSpPr>
        <p:spPr bwMode="auto">
          <a:xfrm>
            <a:off x="4230688" y="49418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85" name="Line 41">
            <a:extLst>
              <a:ext uri="{FF2B5EF4-FFF2-40B4-BE49-F238E27FC236}">
                <a16:creationId xmlns:a16="http://schemas.microsoft.com/office/drawing/2014/main" id="{6970ABDC-0448-4440-9414-3E7FE537C01B}"/>
              </a:ext>
            </a:extLst>
          </p:cNvPr>
          <p:cNvSpPr>
            <a:spLocks noChangeShapeType="1"/>
          </p:cNvSpPr>
          <p:nvPr/>
        </p:nvSpPr>
        <p:spPr bwMode="auto">
          <a:xfrm flipH="1">
            <a:off x="4230688" y="43322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86" name="Line 42">
            <a:extLst>
              <a:ext uri="{FF2B5EF4-FFF2-40B4-BE49-F238E27FC236}">
                <a16:creationId xmlns:a16="http://schemas.microsoft.com/office/drawing/2014/main" id="{EBF1AF3A-85F2-F143-A621-27402C08F4E2}"/>
              </a:ext>
            </a:extLst>
          </p:cNvPr>
          <p:cNvSpPr>
            <a:spLocks noChangeShapeType="1"/>
          </p:cNvSpPr>
          <p:nvPr/>
        </p:nvSpPr>
        <p:spPr bwMode="auto">
          <a:xfrm flipH="1">
            <a:off x="4230688" y="37226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87" name="Line 43">
            <a:extLst>
              <a:ext uri="{FF2B5EF4-FFF2-40B4-BE49-F238E27FC236}">
                <a16:creationId xmlns:a16="http://schemas.microsoft.com/office/drawing/2014/main" id="{18974262-032F-6D47-8476-EF180AF5A4E9}"/>
              </a:ext>
            </a:extLst>
          </p:cNvPr>
          <p:cNvSpPr>
            <a:spLocks noChangeShapeType="1"/>
          </p:cNvSpPr>
          <p:nvPr/>
        </p:nvSpPr>
        <p:spPr bwMode="auto">
          <a:xfrm flipH="1">
            <a:off x="4230688" y="31130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88" name="Line 44">
            <a:extLst>
              <a:ext uri="{FF2B5EF4-FFF2-40B4-BE49-F238E27FC236}">
                <a16:creationId xmlns:a16="http://schemas.microsoft.com/office/drawing/2014/main" id="{68B168AE-0AB7-6E4A-A8FB-E82F5ED2000A}"/>
              </a:ext>
            </a:extLst>
          </p:cNvPr>
          <p:cNvSpPr>
            <a:spLocks noChangeShapeType="1"/>
          </p:cNvSpPr>
          <p:nvPr/>
        </p:nvSpPr>
        <p:spPr bwMode="auto">
          <a:xfrm flipH="1">
            <a:off x="4230688" y="25034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89" name="Line 45">
            <a:extLst>
              <a:ext uri="{FF2B5EF4-FFF2-40B4-BE49-F238E27FC236}">
                <a16:creationId xmlns:a16="http://schemas.microsoft.com/office/drawing/2014/main" id="{09C3A624-33DB-E246-8CE7-5581839901CE}"/>
              </a:ext>
            </a:extLst>
          </p:cNvPr>
          <p:cNvSpPr>
            <a:spLocks noChangeShapeType="1"/>
          </p:cNvSpPr>
          <p:nvPr/>
        </p:nvSpPr>
        <p:spPr bwMode="auto">
          <a:xfrm flipH="1">
            <a:off x="4230688" y="18938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90" name="Rectangle 46">
            <a:extLst>
              <a:ext uri="{FF2B5EF4-FFF2-40B4-BE49-F238E27FC236}">
                <a16:creationId xmlns:a16="http://schemas.microsoft.com/office/drawing/2014/main" id="{82C3B502-7643-3F48-89E3-1525393A75F1}"/>
              </a:ext>
            </a:extLst>
          </p:cNvPr>
          <p:cNvSpPr>
            <a:spLocks noChangeArrowheads="1"/>
          </p:cNvSpPr>
          <p:nvPr/>
        </p:nvSpPr>
        <p:spPr bwMode="auto">
          <a:xfrm flipH="1">
            <a:off x="3946525" y="2308225"/>
            <a:ext cx="3365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en-US" altLang="en-US" sz="1200">
                <a:latin typeface="Times New Roman" panose="02020603050405020304" pitchFamily="18" charset="0"/>
              </a:rPr>
              <a:t>1</a:t>
            </a:r>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24591" name="Rectangle 47">
            <a:extLst>
              <a:ext uri="{FF2B5EF4-FFF2-40B4-BE49-F238E27FC236}">
                <a16:creationId xmlns:a16="http://schemas.microsoft.com/office/drawing/2014/main" id="{954BABDE-D089-024E-9636-D50ABA8EF254}"/>
              </a:ext>
            </a:extLst>
          </p:cNvPr>
          <p:cNvSpPr>
            <a:spLocks noChangeArrowheads="1"/>
          </p:cNvSpPr>
          <p:nvPr/>
        </p:nvSpPr>
        <p:spPr bwMode="auto">
          <a:xfrm flipH="1">
            <a:off x="3946525" y="1106488"/>
            <a:ext cx="336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20</a:t>
            </a:r>
            <a:endParaRPr lang="en-US" altLang="en-US" sz="1200">
              <a:latin typeface="Times New Roman" panose="02020603050405020304" pitchFamily="18" charset="0"/>
            </a:endParaRPr>
          </a:p>
        </p:txBody>
      </p:sp>
      <p:sp>
        <p:nvSpPr>
          <p:cNvPr id="24592" name="Rectangle 48">
            <a:extLst>
              <a:ext uri="{FF2B5EF4-FFF2-40B4-BE49-F238E27FC236}">
                <a16:creationId xmlns:a16="http://schemas.microsoft.com/office/drawing/2014/main" id="{E36E905B-571C-7D41-AEC3-E45773A6F3F5}"/>
              </a:ext>
            </a:extLst>
          </p:cNvPr>
          <p:cNvSpPr>
            <a:spLocks noChangeArrowheads="1"/>
          </p:cNvSpPr>
          <p:nvPr/>
        </p:nvSpPr>
        <p:spPr bwMode="auto">
          <a:xfrm flipH="1">
            <a:off x="6650038" y="6237288"/>
            <a:ext cx="4000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10</a:t>
            </a:r>
            <a:endParaRPr lang="en-US" altLang="en-US" sz="1200">
              <a:latin typeface="Times New Roman" panose="02020603050405020304" pitchFamily="18" charset="0"/>
            </a:endParaRPr>
          </a:p>
        </p:txBody>
      </p:sp>
      <p:sp>
        <p:nvSpPr>
          <p:cNvPr id="24593" name="Line 49">
            <a:extLst>
              <a:ext uri="{FF2B5EF4-FFF2-40B4-BE49-F238E27FC236}">
                <a16:creationId xmlns:a16="http://schemas.microsoft.com/office/drawing/2014/main" id="{C3D9524E-3FD1-E840-B728-D5A436E3D40F}"/>
              </a:ext>
            </a:extLst>
          </p:cNvPr>
          <p:cNvSpPr>
            <a:spLocks noChangeShapeType="1"/>
          </p:cNvSpPr>
          <p:nvPr/>
        </p:nvSpPr>
        <p:spPr bwMode="auto">
          <a:xfrm flipH="1" flipV="1">
            <a:off x="7107238" y="6135688"/>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94" name="Line 50">
            <a:extLst>
              <a:ext uri="{FF2B5EF4-FFF2-40B4-BE49-F238E27FC236}">
                <a16:creationId xmlns:a16="http://schemas.microsoft.com/office/drawing/2014/main" id="{B923D3CA-1594-F94F-8812-B21AFBDC626A}"/>
              </a:ext>
            </a:extLst>
          </p:cNvPr>
          <p:cNvSpPr>
            <a:spLocks noChangeShapeType="1"/>
          </p:cNvSpPr>
          <p:nvPr/>
        </p:nvSpPr>
        <p:spPr bwMode="auto">
          <a:xfrm flipH="1" flipV="1">
            <a:off x="5507038" y="6135688"/>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95" name="Line 51">
            <a:extLst>
              <a:ext uri="{FF2B5EF4-FFF2-40B4-BE49-F238E27FC236}">
                <a16:creationId xmlns:a16="http://schemas.microsoft.com/office/drawing/2014/main" id="{649355B5-EA44-9A47-AD52-183A2E921505}"/>
              </a:ext>
            </a:extLst>
          </p:cNvPr>
          <p:cNvSpPr>
            <a:spLocks noChangeShapeType="1"/>
          </p:cNvSpPr>
          <p:nvPr/>
        </p:nvSpPr>
        <p:spPr bwMode="auto">
          <a:xfrm flipH="1" flipV="1">
            <a:off x="6116638" y="6135688"/>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96" name="Rectangle 52">
            <a:extLst>
              <a:ext uri="{FF2B5EF4-FFF2-40B4-BE49-F238E27FC236}">
                <a16:creationId xmlns:a16="http://schemas.microsoft.com/office/drawing/2014/main" id="{1D41D332-3964-C742-878F-CC3F76D6550A}"/>
              </a:ext>
            </a:extLst>
          </p:cNvPr>
          <p:cNvSpPr>
            <a:spLocks noChangeArrowheads="1"/>
          </p:cNvSpPr>
          <p:nvPr/>
        </p:nvSpPr>
        <p:spPr bwMode="auto">
          <a:xfrm flipH="1">
            <a:off x="5411788" y="6237288"/>
            <a:ext cx="4000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24597" name="Line 53">
            <a:extLst>
              <a:ext uri="{FF2B5EF4-FFF2-40B4-BE49-F238E27FC236}">
                <a16:creationId xmlns:a16="http://schemas.microsoft.com/office/drawing/2014/main" id="{D56D4E18-26EB-5B49-9580-D01E03ABC53C}"/>
              </a:ext>
            </a:extLst>
          </p:cNvPr>
          <p:cNvSpPr>
            <a:spLocks noChangeShapeType="1"/>
          </p:cNvSpPr>
          <p:nvPr/>
        </p:nvSpPr>
        <p:spPr bwMode="auto">
          <a:xfrm flipV="1">
            <a:off x="4287838" y="3697288"/>
            <a:ext cx="2438400" cy="2438400"/>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98" name="Line 54">
            <a:extLst>
              <a:ext uri="{FF2B5EF4-FFF2-40B4-BE49-F238E27FC236}">
                <a16:creationId xmlns:a16="http://schemas.microsoft.com/office/drawing/2014/main" id="{903ED67D-98E9-A442-8465-9E0002364E4D}"/>
              </a:ext>
            </a:extLst>
          </p:cNvPr>
          <p:cNvSpPr>
            <a:spLocks noChangeShapeType="1"/>
          </p:cNvSpPr>
          <p:nvPr/>
        </p:nvSpPr>
        <p:spPr bwMode="auto">
          <a:xfrm flipV="1">
            <a:off x="6726238" y="1335088"/>
            <a:ext cx="0" cy="2362200"/>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99" name="Text Box 55">
            <a:extLst>
              <a:ext uri="{FF2B5EF4-FFF2-40B4-BE49-F238E27FC236}">
                <a16:creationId xmlns:a16="http://schemas.microsoft.com/office/drawing/2014/main" id="{84EA10AA-4B7F-E044-9531-72B5C78CD4E7}"/>
              </a:ext>
            </a:extLst>
          </p:cNvPr>
          <p:cNvSpPr txBox="1">
            <a:spLocks noChangeArrowheads="1"/>
          </p:cNvSpPr>
          <p:nvPr/>
        </p:nvSpPr>
        <p:spPr bwMode="auto">
          <a:xfrm>
            <a:off x="6345238" y="3651250"/>
            <a:ext cx="26828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P</a:t>
            </a:r>
            <a:endParaRPr lang="en-US" altLang="en-US" sz="1200">
              <a:latin typeface="Times New Roman" panose="02020603050405020304" pitchFamily="18" charset="0"/>
            </a:endParaRPr>
          </a:p>
        </p:txBody>
      </p:sp>
      <p:sp>
        <p:nvSpPr>
          <p:cNvPr id="24600" name="Arc 56">
            <a:extLst>
              <a:ext uri="{FF2B5EF4-FFF2-40B4-BE49-F238E27FC236}">
                <a16:creationId xmlns:a16="http://schemas.microsoft.com/office/drawing/2014/main" id="{65A64B4E-D247-A846-A4F9-FE799F9FE4EE}"/>
              </a:ext>
            </a:extLst>
          </p:cNvPr>
          <p:cNvSpPr>
            <a:spLocks/>
          </p:cNvSpPr>
          <p:nvPr/>
        </p:nvSpPr>
        <p:spPr bwMode="auto">
          <a:xfrm rot="16200000" flipH="1">
            <a:off x="5011738" y="1525588"/>
            <a:ext cx="3810000" cy="3886200"/>
          </a:xfrm>
          <a:custGeom>
            <a:avLst/>
            <a:gdLst>
              <a:gd name="T0" fmla="*/ 0 w 21600"/>
              <a:gd name="T1" fmla="*/ 0 h 21600"/>
              <a:gd name="T2" fmla="*/ 3810000 w 21600"/>
              <a:gd name="T3" fmla="*/ 3886200 h 21600"/>
              <a:gd name="T4" fmla="*/ 0 w 21600"/>
              <a:gd name="T5" fmla="*/ 388620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endParaRPr lang="en-US" altLang="en-US" sz="1800"/>
          </a:p>
        </p:txBody>
      </p:sp>
      <p:sp>
        <p:nvSpPr>
          <p:cNvPr id="24601" name="Arc 57">
            <a:extLst>
              <a:ext uri="{FF2B5EF4-FFF2-40B4-BE49-F238E27FC236}">
                <a16:creationId xmlns:a16="http://schemas.microsoft.com/office/drawing/2014/main" id="{1F7DAA27-6248-CB48-95EE-316D066FEE1F}"/>
              </a:ext>
            </a:extLst>
          </p:cNvPr>
          <p:cNvSpPr>
            <a:spLocks/>
          </p:cNvSpPr>
          <p:nvPr/>
        </p:nvSpPr>
        <p:spPr bwMode="auto">
          <a:xfrm rot="16200000" flipH="1">
            <a:off x="4478338" y="2058988"/>
            <a:ext cx="3810000" cy="3886200"/>
          </a:xfrm>
          <a:custGeom>
            <a:avLst/>
            <a:gdLst>
              <a:gd name="T0" fmla="*/ 0 w 21600"/>
              <a:gd name="T1" fmla="*/ 0 h 21600"/>
              <a:gd name="T2" fmla="*/ 3810000 w 21600"/>
              <a:gd name="T3" fmla="*/ 3886200 h 21600"/>
              <a:gd name="T4" fmla="*/ 0 w 21600"/>
              <a:gd name="T5" fmla="*/ 388620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endParaRPr lang="en-US" altLang="en-US" sz="1800"/>
          </a:p>
        </p:txBody>
      </p:sp>
      <p:sp>
        <p:nvSpPr>
          <p:cNvPr id="24602" name="Text Box 58">
            <a:extLst>
              <a:ext uri="{FF2B5EF4-FFF2-40B4-BE49-F238E27FC236}">
                <a16:creationId xmlns:a16="http://schemas.microsoft.com/office/drawing/2014/main" id="{F79C0AD2-B9A5-E74B-8785-A392E161C504}"/>
              </a:ext>
            </a:extLst>
          </p:cNvPr>
          <p:cNvSpPr txBox="1">
            <a:spLocks noChangeArrowheads="1"/>
          </p:cNvSpPr>
          <p:nvPr/>
        </p:nvSpPr>
        <p:spPr bwMode="auto">
          <a:xfrm>
            <a:off x="3986213" y="914400"/>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y</a:t>
            </a:r>
            <a:endParaRPr lang="en-US" altLang="en-US" sz="1200">
              <a:latin typeface="Times New Roman" panose="02020603050405020304" pitchFamily="18" charset="0"/>
            </a:endParaRPr>
          </a:p>
        </p:txBody>
      </p:sp>
      <p:sp>
        <p:nvSpPr>
          <p:cNvPr id="24603" name="Text Box 59">
            <a:extLst>
              <a:ext uri="{FF2B5EF4-FFF2-40B4-BE49-F238E27FC236}">
                <a16:creationId xmlns:a16="http://schemas.microsoft.com/office/drawing/2014/main" id="{9DEE7D0D-8FBE-5743-A2E4-78F70C8C6BE3}"/>
              </a:ext>
            </a:extLst>
          </p:cNvPr>
          <p:cNvSpPr txBox="1">
            <a:spLocks noChangeArrowheads="1"/>
          </p:cNvSpPr>
          <p:nvPr/>
        </p:nvSpPr>
        <p:spPr bwMode="auto">
          <a:xfrm>
            <a:off x="8294688" y="6172200"/>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x</a:t>
            </a:r>
            <a:endParaRPr lang="en-US" altLang="en-US" sz="1200">
              <a:latin typeface="Times New Roman" panose="02020603050405020304" pitchFamily="18" charset="0"/>
            </a:endParaRPr>
          </a:p>
        </p:txBody>
      </p:sp>
      <p:sp>
        <p:nvSpPr>
          <p:cNvPr id="24604" name="Line 60">
            <a:extLst>
              <a:ext uri="{FF2B5EF4-FFF2-40B4-BE49-F238E27FC236}">
                <a16:creationId xmlns:a16="http://schemas.microsoft.com/office/drawing/2014/main" id="{3BEABE29-A68D-AD4D-9DE2-0CE486B731B2}"/>
              </a:ext>
            </a:extLst>
          </p:cNvPr>
          <p:cNvSpPr>
            <a:spLocks noChangeShapeType="1"/>
          </p:cNvSpPr>
          <p:nvPr/>
        </p:nvSpPr>
        <p:spPr bwMode="auto">
          <a:xfrm flipH="1">
            <a:off x="6705600" y="1335088"/>
            <a:ext cx="20638" cy="5478462"/>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4605" name="Rectangle 61">
            <a:extLst>
              <a:ext uri="{FF2B5EF4-FFF2-40B4-BE49-F238E27FC236}">
                <a16:creationId xmlns:a16="http://schemas.microsoft.com/office/drawing/2014/main" id="{62DE5EF5-8ABB-D14C-9415-F0A3810C8B40}"/>
              </a:ext>
            </a:extLst>
          </p:cNvPr>
          <p:cNvSpPr>
            <a:spLocks noChangeArrowheads="1"/>
          </p:cNvSpPr>
          <p:nvPr/>
        </p:nvSpPr>
        <p:spPr bwMode="auto">
          <a:xfrm flipH="1">
            <a:off x="6746875" y="3544888"/>
            <a:ext cx="336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en-US" altLang="en-US" sz="1200">
                <a:latin typeface="Times New Roman" panose="02020603050405020304" pitchFamily="18" charset="0"/>
              </a:rPr>
              <a:t>10</a:t>
            </a:r>
          </a:p>
        </p:txBody>
      </p:sp>
      <p:sp>
        <p:nvSpPr>
          <p:cNvPr id="24606" name="Line 62">
            <a:extLst>
              <a:ext uri="{FF2B5EF4-FFF2-40B4-BE49-F238E27FC236}">
                <a16:creationId xmlns:a16="http://schemas.microsoft.com/office/drawing/2014/main" id="{3BB80A3F-B957-1E48-9745-E71A80F447B0}"/>
              </a:ext>
            </a:extLst>
          </p:cNvPr>
          <p:cNvSpPr>
            <a:spLocks noChangeShapeType="1"/>
          </p:cNvSpPr>
          <p:nvPr/>
        </p:nvSpPr>
        <p:spPr bwMode="auto">
          <a:xfrm>
            <a:off x="6726238" y="55260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607" name="Line 63">
            <a:extLst>
              <a:ext uri="{FF2B5EF4-FFF2-40B4-BE49-F238E27FC236}">
                <a16:creationId xmlns:a16="http://schemas.microsoft.com/office/drawing/2014/main" id="{8E7337F1-A88E-4B42-82B3-5F7A092FD25C}"/>
              </a:ext>
            </a:extLst>
          </p:cNvPr>
          <p:cNvSpPr>
            <a:spLocks noChangeShapeType="1"/>
          </p:cNvSpPr>
          <p:nvPr/>
        </p:nvSpPr>
        <p:spPr bwMode="auto">
          <a:xfrm>
            <a:off x="6726238" y="49418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608" name="Line 64">
            <a:extLst>
              <a:ext uri="{FF2B5EF4-FFF2-40B4-BE49-F238E27FC236}">
                <a16:creationId xmlns:a16="http://schemas.microsoft.com/office/drawing/2014/main" id="{076FFF1A-AA1D-CB4D-8F1C-17228F024552}"/>
              </a:ext>
            </a:extLst>
          </p:cNvPr>
          <p:cNvSpPr>
            <a:spLocks noChangeShapeType="1"/>
          </p:cNvSpPr>
          <p:nvPr/>
        </p:nvSpPr>
        <p:spPr bwMode="auto">
          <a:xfrm flipH="1">
            <a:off x="6726238" y="43322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609" name="Line 65">
            <a:extLst>
              <a:ext uri="{FF2B5EF4-FFF2-40B4-BE49-F238E27FC236}">
                <a16:creationId xmlns:a16="http://schemas.microsoft.com/office/drawing/2014/main" id="{722EE4EA-F583-8D4D-9F82-1138E3764188}"/>
              </a:ext>
            </a:extLst>
          </p:cNvPr>
          <p:cNvSpPr>
            <a:spLocks noChangeShapeType="1"/>
          </p:cNvSpPr>
          <p:nvPr/>
        </p:nvSpPr>
        <p:spPr bwMode="auto">
          <a:xfrm flipH="1">
            <a:off x="6726238" y="31130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610" name="Line 66">
            <a:extLst>
              <a:ext uri="{FF2B5EF4-FFF2-40B4-BE49-F238E27FC236}">
                <a16:creationId xmlns:a16="http://schemas.microsoft.com/office/drawing/2014/main" id="{EA9A07F5-1819-A84B-A1D2-BF161DB403CD}"/>
              </a:ext>
            </a:extLst>
          </p:cNvPr>
          <p:cNvSpPr>
            <a:spLocks noChangeShapeType="1"/>
          </p:cNvSpPr>
          <p:nvPr/>
        </p:nvSpPr>
        <p:spPr bwMode="auto">
          <a:xfrm flipH="1">
            <a:off x="6726238" y="25034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611" name="Line 67">
            <a:extLst>
              <a:ext uri="{FF2B5EF4-FFF2-40B4-BE49-F238E27FC236}">
                <a16:creationId xmlns:a16="http://schemas.microsoft.com/office/drawing/2014/main" id="{7DA12CC8-BD14-2644-B6AE-C36B0AF6A27C}"/>
              </a:ext>
            </a:extLst>
          </p:cNvPr>
          <p:cNvSpPr>
            <a:spLocks noChangeShapeType="1"/>
          </p:cNvSpPr>
          <p:nvPr/>
        </p:nvSpPr>
        <p:spPr bwMode="auto">
          <a:xfrm flipH="1">
            <a:off x="6726238" y="18938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612" name="Rectangle 68">
            <a:extLst>
              <a:ext uri="{FF2B5EF4-FFF2-40B4-BE49-F238E27FC236}">
                <a16:creationId xmlns:a16="http://schemas.microsoft.com/office/drawing/2014/main" id="{FECDCDFB-569A-CF4C-A34C-5531CEA4B5B2}"/>
              </a:ext>
            </a:extLst>
          </p:cNvPr>
          <p:cNvSpPr>
            <a:spLocks noChangeArrowheads="1"/>
          </p:cNvSpPr>
          <p:nvPr/>
        </p:nvSpPr>
        <p:spPr bwMode="auto">
          <a:xfrm flipH="1">
            <a:off x="6746875" y="2308225"/>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24613" name="Text Box 69">
            <a:extLst>
              <a:ext uri="{FF2B5EF4-FFF2-40B4-BE49-F238E27FC236}">
                <a16:creationId xmlns:a16="http://schemas.microsoft.com/office/drawing/2014/main" id="{AE3BD1CA-C07A-C547-B3F8-1B8CB33B7843}"/>
              </a:ext>
            </a:extLst>
          </p:cNvPr>
          <p:cNvSpPr txBox="1">
            <a:spLocks noChangeArrowheads="1"/>
          </p:cNvSpPr>
          <p:nvPr/>
        </p:nvSpPr>
        <p:spPr bwMode="auto">
          <a:xfrm>
            <a:off x="6705600" y="6538913"/>
            <a:ext cx="2603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y</a:t>
            </a:r>
            <a:endParaRPr lang="en-US" altLang="en-US" sz="1200">
              <a:latin typeface="Times New Roman" panose="02020603050405020304" pitchFamily="18" charset="0"/>
            </a:endParaRPr>
          </a:p>
        </p:txBody>
      </p:sp>
      <p:sp>
        <p:nvSpPr>
          <p:cNvPr id="24614" name="Line 70">
            <a:extLst>
              <a:ext uri="{FF2B5EF4-FFF2-40B4-BE49-F238E27FC236}">
                <a16:creationId xmlns:a16="http://schemas.microsoft.com/office/drawing/2014/main" id="{2C3798E3-E76F-C442-AFEC-2F294AB810EB}"/>
              </a:ext>
            </a:extLst>
          </p:cNvPr>
          <p:cNvSpPr>
            <a:spLocks noChangeShapeType="1"/>
          </p:cNvSpPr>
          <p:nvPr/>
        </p:nvSpPr>
        <p:spPr bwMode="auto">
          <a:xfrm flipH="1" flipV="1">
            <a:off x="2916238" y="1335088"/>
            <a:ext cx="3810000"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4615" name="Line 71">
            <a:extLst>
              <a:ext uri="{FF2B5EF4-FFF2-40B4-BE49-F238E27FC236}">
                <a16:creationId xmlns:a16="http://schemas.microsoft.com/office/drawing/2014/main" id="{88DAE658-6C9B-924E-993A-FBE41445BB8A}"/>
              </a:ext>
            </a:extLst>
          </p:cNvPr>
          <p:cNvSpPr>
            <a:spLocks noChangeShapeType="1"/>
          </p:cNvSpPr>
          <p:nvPr/>
        </p:nvSpPr>
        <p:spPr bwMode="auto">
          <a:xfrm flipH="1" flipV="1">
            <a:off x="4287838" y="1335088"/>
            <a:ext cx="2438400" cy="24384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616" name="Line 72">
            <a:extLst>
              <a:ext uri="{FF2B5EF4-FFF2-40B4-BE49-F238E27FC236}">
                <a16:creationId xmlns:a16="http://schemas.microsoft.com/office/drawing/2014/main" id="{072D4D68-B316-9846-8986-C256539F4966}"/>
              </a:ext>
            </a:extLst>
          </p:cNvPr>
          <p:cNvSpPr>
            <a:spLocks noChangeShapeType="1"/>
          </p:cNvSpPr>
          <p:nvPr/>
        </p:nvSpPr>
        <p:spPr bwMode="auto">
          <a:xfrm flipH="1" flipV="1">
            <a:off x="3144838" y="1335088"/>
            <a:ext cx="3581400" cy="35814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617" name="Line 73">
            <a:extLst>
              <a:ext uri="{FF2B5EF4-FFF2-40B4-BE49-F238E27FC236}">
                <a16:creationId xmlns:a16="http://schemas.microsoft.com/office/drawing/2014/main" id="{0D94DF96-3E3E-5D41-823F-6820BEE2C685}"/>
              </a:ext>
            </a:extLst>
          </p:cNvPr>
          <p:cNvSpPr>
            <a:spLocks noChangeShapeType="1"/>
          </p:cNvSpPr>
          <p:nvPr/>
        </p:nvSpPr>
        <p:spPr bwMode="auto">
          <a:xfrm flipH="1">
            <a:off x="3144838" y="1639888"/>
            <a:ext cx="762000" cy="0"/>
          </a:xfrm>
          <a:prstGeom prst="line">
            <a:avLst/>
          </a:prstGeom>
          <a:noFill/>
          <a:ln w="127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n-US"/>
          </a:p>
        </p:txBody>
      </p:sp>
      <p:sp>
        <p:nvSpPr>
          <p:cNvPr id="24618" name="Text Box 74">
            <a:extLst>
              <a:ext uri="{FF2B5EF4-FFF2-40B4-BE49-F238E27FC236}">
                <a16:creationId xmlns:a16="http://schemas.microsoft.com/office/drawing/2014/main" id="{1F572289-230B-964C-BFE2-E1B551ECEFE5}"/>
              </a:ext>
            </a:extLst>
          </p:cNvPr>
          <p:cNvSpPr txBox="1">
            <a:spLocks noChangeArrowheads="1"/>
          </p:cNvSpPr>
          <p:nvPr/>
        </p:nvSpPr>
        <p:spPr bwMode="auto">
          <a:xfrm>
            <a:off x="3433763" y="1371600"/>
            <a:ext cx="3365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R</a:t>
            </a:r>
            <a:r>
              <a:rPr lang="pt-PT" altLang="en-US" sz="1200" baseline="-25000">
                <a:latin typeface="Times New Roman" panose="02020603050405020304" pitchFamily="18" charset="0"/>
              </a:rPr>
              <a:t>2</a:t>
            </a:r>
            <a:endParaRPr lang="en-US" altLang="en-US" sz="1200">
              <a:latin typeface="Times New Roman" panose="02020603050405020304" pitchFamily="18" charset="0"/>
            </a:endParaRPr>
          </a:p>
        </p:txBody>
      </p:sp>
      <p:sp>
        <p:nvSpPr>
          <p:cNvPr id="24619" name="Text Box 75">
            <a:extLst>
              <a:ext uri="{FF2B5EF4-FFF2-40B4-BE49-F238E27FC236}">
                <a16:creationId xmlns:a16="http://schemas.microsoft.com/office/drawing/2014/main" id="{C771818F-813F-5142-BB9D-171BEC84D298}"/>
              </a:ext>
            </a:extLst>
          </p:cNvPr>
          <p:cNvSpPr txBox="1">
            <a:spLocks noChangeArrowheads="1"/>
          </p:cNvSpPr>
          <p:nvPr/>
        </p:nvSpPr>
        <p:spPr bwMode="auto">
          <a:xfrm>
            <a:off x="7989888" y="4946650"/>
            <a:ext cx="3365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R</a:t>
            </a:r>
            <a:r>
              <a:rPr lang="pt-PT" altLang="en-US" sz="1200" baseline="-25000">
                <a:latin typeface="Times New Roman" panose="02020603050405020304" pitchFamily="18" charset="0"/>
              </a:rPr>
              <a:t>1</a:t>
            </a:r>
            <a:endParaRPr lang="en-US" altLang="en-US" sz="1200">
              <a:latin typeface="Times New Roman" panose="02020603050405020304" pitchFamily="18" charset="0"/>
            </a:endParaRPr>
          </a:p>
        </p:txBody>
      </p:sp>
      <p:sp>
        <p:nvSpPr>
          <p:cNvPr id="24620" name="Line 76">
            <a:extLst>
              <a:ext uri="{FF2B5EF4-FFF2-40B4-BE49-F238E27FC236}">
                <a16:creationId xmlns:a16="http://schemas.microsoft.com/office/drawing/2014/main" id="{E7C8750F-A5C5-9740-86A8-6127C110918F}"/>
              </a:ext>
            </a:extLst>
          </p:cNvPr>
          <p:cNvSpPr>
            <a:spLocks noChangeShapeType="1"/>
          </p:cNvSpPr>
          <p:nvPr/>
        </p:nvSpPr>
        <p:spPr bwMode="auto">
          <a:xfrm flipV="1">
            <a:off x="7945438" y="5068888"/>
            <a:ext cx="0" cy="914400"/>
          </a:xfrm>
          <a:prstGeom prst="line">
            <a:avLst/>
          </a:prstGeom>
          <a:noFill/>
          <a:ln w="127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n-US"/>
          </a:p>
        </p:txBody>
      </p:sp>
      <p:sp>
        <p:nvSpPr>
          <p:cNvPr id="24621" name="Text Box 77">
            <a:extLst>
              <a:ext uri="{FF2B5EF4-FFF2-40B4-BE49-F238E27FC236}">
                <a16:creationId xmlns:a16="http://schemas.microsoft.com/office/drawing/2014/main" id="{4D92F2A5-E18C-A94E-A565-547FE06CC337}"/>
              </a:ext>
            </a:extLst>
          </p:cNvPr>
          <p:cNvSpPr txBox="1">
            <a:spLocks noChangeArrowheads="1"/>
          </p:cNvSpPr>
          <p:nvPr/>
        </p:nvSpPr>
        <p:spPr bwMode="auto">
          <a:xfrm>
            <a:off x="6650038" y="1060450"/>
            <a:ext cx="39528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OB</a:t>
            </a:r>
            <a:endParaRPr lang="en-US" altLang="en-US" sz="1200">
              <a:latin typeface="Times New Roman" panose="02020603050405020304" pitchFamily="18" charset="0"/>
            </a:endParaRPr>
          </a:p>
        </p:txBody>
      </p:sp>
      <p:sp>
        <p:nvSpPr>
          <p:cNvPr id="24622" name="Text Box 78">
            <a:extLst>
              <a:ext uri="{FF2B5EF4-FFF2-40B4-BE49-F238E27FC236}">
                <a16:creationId xmlns:a16="http://schemas.microsoft.com/office/drawing/2014/main" id="{53D49A98-E9AF-7449-8435-CCA9062D38C8}"/>
              </a:ext>
            </a:extLst>
          </p:cNvPr>
          <p:cNvSpPr txBox="1">
            <a:spLocks noChangeArrowheads="1"/>
          </p:cNvSpPr>
          <p:nvPr/>
        </p:nvSpPr>
        <p:spPr bwMode="auto">
          <a:xfrm>
            <a:off x="3917950" y="6059488"/>
            <a:ext cx="40322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OA</a:t>
            </a:r>
            <a:endParaRPr lang="en-US" altLang="en-US" sz="1200">
              <a:latin typeface="Times New Roman" panose="02020603050405020304" pitchFamily="18" charset="0"/>
            </a:endParaRPr>
          </a:p>
        </p:txBody>
      </p:sp>
      <p:sp>
        <p:nvSpPr>
          <p:cNvPr id="24623" name="AutoShape 79">
            <a:extLst>
              <a:ext uri="{FF2B5EF4-FFF2-40B4-BE49-F238E27FC236}">
                <a16:creationId xmlns:a16="http://schemas.microsoft.com/office/drawing/2014/main" id="{C30EC19C-0955-9B49-A908-065D37C203E8}"/>
              </a:ext>
            </a:extLst>
          </p:cNvPr>
          <p:cNvSpPr>
            <a:spLocks noChangeArrowheads="1"/>
          </p:cNvSpPr>
          <p:nvPr/>
        </p:nvSpPr>
        <p:spPr bwMode="auto">
          <a:xfrm>
            <a:off x="5499100" y="3690938"/>
            <a:ext cx="76200" cy="76200"/>
          </a:xfrm>
          <a:prstGeom prst="flowChartConnector">
            <a:avLst/>
          </a:prstGeom>
          <a:solidFill>
            <a:schemeClr val="accent1"/>
          </a:solidFill>
          <a:ln w="12700">
            <a:solidFill>
              <a:schemeClr val="tx1"/>
            </a:solidFill>
            <a:round/>
            <a:headEnd type="none" w="sm" len="sm"/>
            <a:tailEnd type="none" w="sm" len="sm"/>
          </a:ln>
        </p:spPr>
        <p:txBody>
          <a:bodyPr wrap="none"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endParaRPr lang="en-US" altLang="en-US" sz="1800"/>
          </a:p>
        </p:txBody>
      </p:sp>
      <p:sp>
        <p:nvSpPr>
          <p:cNvPr id="24624" name="Text Box 80">
            <a:extLst>
              <a:ext uri="{FF2B5EF4-FFF2-40B4-BE49-F238E27FC236}">
                <a16:creationId xmlns:a16="http://schemas.microsoft.com/office/drawing/2014/main" id="{67269E66-C962-2F44-A024-F670216076B3}"/>
              </a:ext>
            </a:extLst>
          </p:cNvPr>
          <p:cNvSpPr txBox="1">
            <a:spLocks noChangeArrowheads="1"/>
          </p:cNvSpPr>
          <p:nvPr/>
        </p:nvSpPr>
        <p:spPr bwMode="auto">
          <a:xfrm>
            <a:off x="5330825" y="3727450"/>
            <a:ext cx="32861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ed</a:t>
            </a:r>
            <a:endParaRPr lang="en-US" altLang="en-US" sz="1200">
              <a:latin typeface="Times New Roman" panose="02020603050405020304" pitchFamily="18" charset="0"/>
            </a:endParaRPr>
          </a:p>
        </p:txBody>
      </p:sp>
      <p:sp>
        <p:nvSpPr>
          <p:cNvPr id="51" name="Rectangle 3">
            <a:extLst>
              <a:ext uri="{FF2B5EF4-FFF2-40B4-BE49-F238E27FC236}">
                <a16:creationId xmlns:a16="http://schemas.microsoft.com/office/drawing/2014/main" id="{C0D9323E-12BA-554E-BC06-908A9DD2626A}"/>
              </a:ext>
            </a:extLst>
          </p:cNvPr>
          <p:cNvSpPr txBox="1">
            <a:spLocks noChangeArrowheads="1"/>
          </p:cNvSpPr>
          <p:nvPr/>
        </p:nvSpPr>
        <p:spPr bwMode="auto">
          <a:xfrm>
            <a:off x="457200" y="-118322"/>
            <a:ext cx="8229600" cy="1143000"/>
          </a:xfrm>
          <a:prstGeom prst="rect">
            <a:avLst/>
          </a:prstGeom>
          <a:noFill/>
          <a:ln w="9525">
            <a:noFill/>
            <a:miter lim="800000"/>
            <a:headEnd/>
            <a:tailEnd/>
          </a:ln>
          <a:effec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redistribution and fairness</a:t>
            </a:r>
            <a:br>
              <a:rPr lang="pt-PT" altLang="en-US" sz="2800" b="1">
                <a:solidFill>
                  <a:schemeClr val="tx2"/>
                </a:solidFill>
                <a:latin typeface="Calibri" panose="020F0502020204030204" pitchFamily="34" charset="0"/>
                <a:cs typeface="Calibri" panose="020F0502020204030204" pitchFamily="34" charset="0"/>
              </a:rPr>
            </a:br>
            <a:r>
              <a:rPr lang="pt-PT" altLang="en-US" sz="2800" b="1">
                <a:solidFill>
                  <a:srgbClr val="5F5F5F"/>
                </a:solidFill>
                <a:latin typeface="Calibri" panose="020F0502020204030204" pitchFamily="34" charset="0"/>
                <a:cs typeface="Calibri" panose="020F0502020204030204" pitchFamily="34" charset="0"/>
              </a:rPr>
              <a:t>preference-based fairness criteria</a:t>
            </a:r>
            <a:endParaRPr lang="en-US" altLang="en-US" sz="2800" b="1">
              <a:solidFill>
                <a:srgbClr val="5F5F5F"/>
              </a:solidFill>
              <a:latin typeface="Calibri" panose="020F0502020204030204" pitchFamily="34" charset="0"/>
              <a:cs typeface="Calibri" panose="020F0502020204030204" pitchFamily="34" charset="0"/>
            </a:endParaRPr>
          </a:p>
        </p:txBody>
      </p:sp>
      <p:sp>
        <p:nvSpPr>
          <p:cNvPr id="50" name="Text Box 53">
            <a:extLst>
              <a:ext uri="{FF2B5EF4-FFF2-40B4-BE49-F238E27FC236}">
                <a16:creationId xmlns:a16="http://schemas.microsoft.com/office/drawing/2014/main" id="{5E3462A5-45AB-1741-B600-E96A68DEB19C}"/>
              </a:ext>
            </a:extLst>
          </p:cNvPr>
          <p:cNvSpPr txBox="1">
            <a:spLocks noChangeArrowheads="1"/>
          </p:cNvSpPr>
          <p:nvPr/>
        </p:nvSpPr>
        <p:spPr bwMode="auto">
          <a:xfrm>
            <a:off x="6785613" y="2928000"/>
            <a:ext cx="37221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dirty="0">
                <a:latin typeface="Times New Roman" panose="02020603050405020304" pitchFamily="18" charset="0"/>
              </a:rPr>
              <a:t>A3</a:t>
            </a:r>
            <a:endParaRPr lang="en-US" altLang="en-US" sz="1200" dirty="0">
              <a:latin typeface="Times New Roman" panose="02020603050405020304" pitchFamily="18" charset="0"/>
            </a:endParaRPr>
          </a:p>
        </p:txBody>
      </p:sp>
      <p:sp>
        <p:nvSpPr>
          <p:cNvPr id="53" name="AutoShape 79">
            <a:extLst>
              <a:ext uri="{FF2B5EF4-FFF2-40B4-BE49-F238E27FC236}">
                <a16:creationId xmlns:a16="http://schemas.microsoft.com/office/drawing/2014/main" id="{23F68C2C-C6B4-2642-A49A-63725ADF6A04}"/>
              </a:ext>
            </a:extLst>
          </p:cNvPr>
          <p:cNvSpPr>
            <a:spLocks noChangeArrowheads="1"/>
          </p:cNvSpPr>
          <p:nvPr/>
        </p:nvSpPr>
        <p:spPr bwMode="auto">
          <a:xfrm>
            <a:off x="6660232" y="3068960"/>
            <a:ext cx="76200" cy="76200"/>
          </a:xfrm>
          <a:prstGeom prst="flowChartConnector">
            <a:avLst/>
          </a:prstGeom>
          <a:solidFill>
            <a:schemeClr val="accent1"/>
          </a:solidFill>
          <a:ln w="12700">
            <a:solidFill>
              <a:schemeClr val="tx1"/>
            </a:solidFill>
            <a:round/>
            <a:headEnd type="none" w="sm" len="sm"/>
            <a:tailEnd type="none" w="sm" len="sm"/>
          </a:ln>
        </p:spPr>
        <p:txBody>
          <a:bodyPr wrap="none"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endParaRPr lang="en-US" altLang="en-US" sz="1800"/>
          </a:p>
        </p:txBody>
      </p:sp>
      <p:sp>
        <p:nvSpPr>
          <p:cNvPr id="2" name="TextBox 1">
            <a:extLst>
              <a:ext uri="{FF2B5EF4-FFF2-40B4-BE49-F238E27FC236}">
                <a16:creationId xmlns:a16="http://schemas.microsoft.com/office/drawing/2014/main" id="{35907E67-BDE0-104A-BB68-5C958ED7DB7B}"/>
              </a:ext>
            </a:extLst>
          </p:cNvPr>
          <p:cNvSpPr txBox="1"/>
          <p:nvPr/>
        </p:nvSpPr>
        <p:spPr>
          <a:xfrm>
            <a:off x="1043608" y="4870901"/>
            <a:ext cx="2088654" cy="646331"/>
          </a:xfrm>
          <a:prstGeom prst="rect">
            <a:avLst/>
          </a:prstGeom>
          <a:noFill/>
        </p:spPr>
        <p:txBody>
          <a:bodyPr wrap="square" rtlCol="0">
            <a:spAutoFit/>
          </a:bodyPr>
          <a:lstStyle/>
          <a:p>
            <a:r>
              <a:rPr lang="en-US" dirty="0"/>
              <a:t>Take allocation A3. Is it envy-free?</a:t>
            </a:r>
          </a:p>
        </p:txBody>
      </p:sp>
    </p:spTree>
    <p:extLst>
      <p:ext uri="{BB962C8B-B14F-4D97-AF65-F5344CB8AC3E}">
        <p14:creationId xmlns:p14="http://schemas.microsoft.com/office/powerpoint/2010/main" val="40761338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D7EC3406-C9A8-CC4E-9850-055A2EF4E385}"/>
              </a:ext>
            </a:extLst>
          </p:cNvPr>
          <p:cNvSpPr>
            <a:spLocks noChangeArrowheads="1"/>
          </p:cNvSpPr>
          <p:nvPr>
            <p:ph type="title"/>
          </p:nvPr>
        </p:nvSpPr>
        <p:spPr>
          <a:noFill/>
        </p:spPr>
        <p:txBody>
          <a:bodyPr/>
          <a:lstStyle/>
          <a:p>
            <a:pPr eaLnBrk="1" hangingPunct="1"/>
            <a:r>
              <a:rPr lang="pt-PT" altLang="en-US" sz="3600" b="1">
                <a:solidFill>
                  <a:srgbClr val="5F5F5F"/>
                </a:solidFill>
              </a:rPr>
              <a:t> </a:t>
            </a:r>
            <a:endParaRPr lang="en-US" altLang="en-US" sz="3600" b="1">
              <a:solidFill>
                <a:srgbClr val="5F5F5F"/>
              </a:solidFill>
            </a:endParaRPr>
          </a:p>
        </p:txBody>
      </p:sp>
      <p:sp>
        <p:nvSpPr>
          <p:cNvPr id="16387" name="Rectangle 16">
            <a:extLst>
              <a:ext uri="{FF2B5EF4-FFF2-40B4-BE49-F238E27FC236}">
                <a16:creationId xmlns:a16="http://schemas.microsoft.com/office/drawing/2014/main" id="{62CB1E58-DE97-694C-B48F-84F345C780B3}"/>
              </a:ext>
            </a:extLst>
          </p:cNvPr>
          <p:cNvSpPr>
            <a:spLocks noChangeArrowheads="1"/>
          </p:cNvSpPr>
          <p:nvPr/>
        </p:nvSpPr>
        <p:spPr bwMode="auto">
          <a:xfrm>
            <a:off x="457200" y="15573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ct val="20000"/>
              </a:spcBef>
            </a:pPr>
            <a:endParaRPr lang="pt-PT" altLang="en-US" dirty="0">
              <a:latin typeface="Calibri" panose="020F0502020204030204" pitchFamily="34" charset="0"/>
              <a:cs typeface="Calibri" panose="020F0502020204030204" pitchFamily="34" charset="0"/>
            </a:endParaRPr>
          </a:p>
          <a:p>
            <a:pPr eaLnBrk="1" hangingPunct="1">
              <a:spcBef>
                <a:spcPct val="20000"/>
              </a:spcBef>
              <a:buFontTx/>
              <a:buChar char="•"/>
            </a:pPr>
            <a:r>
              <a:rPr lang="pt-PT" altLang="en-US" dirty="0">
                <a:solidFill>
                  <a:srgbClr val="3C8C93"/>
                </a:solidFill>
                <a:latin typeface="Calibri" panose="020F0502020204030204" pitchFamily="34" charset="0"/>
                <a:cs typeface="Calibri" panose="020F0502020204030204" pitchFamily="34" charset="0"/>
              </a:rPr>
              <a:t>no-</a:t>
            </a:r>
            <a:r>
              <a:rPr lang="pt-PT" altLang="en-US" dirty="0" err="1">
                <a:solidFill>
                  <a:srgbClr val="3C8C93"/>
                </a:solidFill>
                <a:latin typeface="Calibri" panose="020F0502020204030204" pitchFamily="34" charset="0"/>
                <a:cs typeface="Calibri" panose="020F0502020204030204" pitchFamily="34" charset="0"/>
              </a:rPr>
              <a:t>domination</a:t>
            </a:r>
            <a:r>
              <a:rPr lang="pt-PT" altLang="en-US" dirty="0">
                <a:solidFill>
                  <a:srgbClr val="3C8C93"/>
                </a:solidFill>
                <a:latin typeface="Calibri" panose="020F0502020204030204" pitchFamily="34" charset="0"/>
                <a:cs typeface="Calibri" panose="020F0502020204030204" pitchFamily="34" charset="0"/>
              </a:rPr>
              <a:t> (D)</a:t>
            </a:r>
            <a:r>
              <a:rPr lang="pt-PT" altLang="en-US" dirty="0">
                <a:latin typeface="Calibri" panose="020F0502020204030204" pitchFamily="34" charset="0"/>
                <a:cs typeface="Calibri" panose="020F0502020204030204" pitchFamily="34" charset="0"/>
              </a:rPr>
              <a:t>:</a:t>
            </a:r>
          </a:p>
          <a:p>
            <a:pPr eaLnBrk="1" hangingPunct="1">
              <a:spcBef>
                <a:spcPct val="20000"/>
              </a:spcBef>
            </a:pPr>
            <a:r>
              <a:rPr lang="pt-PT" altLang="en-US" dirty="0">
                <a:latin typeface="Calibri" panose="020F0502020204030204" pitchFamily="34" charset="0"/>
                <a:cs typeface="Calibri" panose="020F0502020204030204" pitchFamily="34" charset="0"/>
              </a:rPr>
              <a:t>	no </a:t>
            </a:r>
            <a:r>
              <a:rPr lang="pt-PT" altLang="en-US" dirty="0" err="1">
                <a:latin typeface="Calibri" panose="020F0502020204030204" pitchFamily="34" charset="0"/>
                <a:cs typeface="Calibri" panose="020F0502020204030204" pitchFamily="34" charset="0"/>
              </a:rPr>
              <a:t>agent</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should</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receive</a:t>
            </a:r>
            <a:r>
              <a:rPr lang="pt-PT" altLang="en-US" dirty="0">
                <a:latin typeface="Calibri" panose="020F0502020204030204" pitchFamily="34" charset="0"/>
                <a:cs typeface="Calibri" panose="020F0502020204030204" pitchFamily="34" charset="0"/>
              </a:rPr>
              <a:t> more </a:t>
            </a:r>
            <a:r>
              <a:rPr lang="pt-PT" altLang="en-US" dirty="0" err="1">
                <a:latin typeface="Calibri" panose="020F0502020204030204" pitchFamily="34" charset="0"/>
                <a:cs typeface="Calibri" panose="020F0502020204030204" pitchFamily="34" charset="0"/>
              </a:rPr>
              <a:t>of</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all</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goods</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than</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another</a:t>
            </a:r>
            <a:r>
              <a:rPr lang="pt-PT" altLang="en-US" dirty="0">
                <a:latin typeface="Calibri" panose="020F0502020204030204" pitchFamily="34" charset="0"/>
                <a:cs typeface="Calibri" panose="020F0502020204030204" pitchFamily="34" charset="0"/>
              </a:rPr>
              <a:t>.</a:t>
            </a:r>
          </a:p>
          <a:p>
            <a:pPr eaLnBrk="1" hangingPunct="1">
              <a:spcBef>
                <a:spcPct val="20000"/>
              </a:spcBef>
            </a:pPr>
            <a:endParaRPr lang="pt-PT" altLang="en-US" dirty="0">
              <a:latin typeface="Calibri" panose="020F0502020204030204" pitchFamily="34" charset="0"/>
              <a:cs typeface="Calibri" panose="020F0502020204030204" pitchFamily="34" charset="0"/>
            </a:endParaRPr>
          </a:p>
          <a:p>
            <a:pPr eaLnBrk="1" hangingPunct="1">
              <a:spcBef>
                <a:spcPct val="20000"/>
              </a:spcBef>
              <a:buFontTx/>
              <a:buChar char="•"/>
            </a:pPr>
            <a:r>
              <a:rPr lang="pt-PT" altLang="en-US" dirty="0">
                <a:solidFill>
                  <a:srgbClr val="3C8C93"/>
                </a:solidFill>
                <a:latin typeface="Calibri" panose="020F0502020204030204" pitchFamily="34" charset="0"/>
                <a:cs typeface="Calibri" panose="020F0502020204030204" pitchFamily="34" charset="0"/>
              </a:rPr>
              <a:t>no-</a:t>
            </a:r>
            <a:r>
              <a:rPr lang="pt-PT" altLang="en-US" dirty="0" err="1">
                <a:solidFill>
                  <a:srgbClr val="3C8C93"/>
                </a:solidFill>
                <a:latin typeface="Calibri" panose="020F0502020204030204" pitchFamily="34" charset="0"/>
                <a:cs typeface="Calibri" panose="020F0502020204030204" pitchFamily="34" charset="0"/>
              </a:rPr>
              <a:t>envy</a:t>
            </a:r>
            <a:r>
              <a:rPr lang="pt-PT" altLang="en-US" dirty="0">
                <a:solidFill>
                  <a:srgbClr val="3C8C93"/>
                </a:solidFill>
                <a:latin typeface="Calibri" panose="020F0502020204030204" pitchFamily="34" charset="0"/>
                <a:cs typeface="Calibri" panose="020F0502020204030204" pitchFamily="34" charset="0"/>
              </a:rPr>
              <a:t> (F)</a:t>
            </a:r>
            <a:r>
              <a:rPr lang="pt-PT" altLang="en-US" dirty="0">
                <a:latin typeface="Calibri" panose="020F0502020204030204" pitchFamily="34" charset="0"/>
                <a:cs typeface="Calibri" panose="020F0502020204030204" pitchFamily="34" charset="0"/>
              </a:rPr>
              <a:t>:</a:t>
            </a:r>
          </a:p>
          <a:p>
            <a:pPr eaLnBrk="1" hangingPunct="1">
              <a:spcBef>
                <a:spcPct val="20000"/>
              </a:spcBef>
            </a:pPr>
            <a:r>
              <a:rPr lang="pt-PT" altLang="en-US" dirty="0">
                <a:latin typeface="Calibri" panose="020F0502020204030204" pitchFamily="34" charset="0"/>
                <a:cs typeface="Calibri" panose="020F0502020204030204" pitchFamily="34" charset="0"/>
              </a:rPr>
              <a:t>	no </a:t>
            </a:r>
            <a:r>
              <a:rPr lang="pt-PT" altLang="en-US" dirty="0" err="1">
                <a:latin typeface="Calibri" panose="020F0502020204030204" pitchFamily="34" charset="0"/>
                <a:cs typeface="Calibri" panose="020F0502020204030204" pitchFamily="34" charset="0"/>
              </a:rPr>
              <a:t>agent</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should</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prefer</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another</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agent’s</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allocation</a:t>
            </a:r>
            <a:r>
              <a:rPr lang="pt-PT" altLang="en-US" dirty="0">
                <a:latin typeface="Calibri" panose="020F0502020204030204" pitchFamily="34" charset="0"/>
                <a:cs typeface="Calibri" panose="020F0502020204030204" pitchFamily="34" charset="0"/>
              </a:rPr>
              <a:t> to </a:t>
            </a:r>
            <a:r>
              <a:rPr lang="pt-PT" altLang="en-US" dirty="0" err="1">
                <a:latin typeface="Calibri" panose="020F0502020204030204" pitchFamily="34" charset="0"/>
                <a:cs typeface="Calibri" panose="020F0502020204030204" pitchFamily="34" charset="0"/>
              </a:rPr>
              <a:t>her</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own</a:t>
            </a:r>
            <a:r>
              <a:rPr lang="pt-PT" altLang="en-US" dirty="0">
                <a:latin typeface="Calibri" panose="020F0502020204030204" pitchFamily="34" charset="0"/>
                <a:cs typeface="Calibri" panose="020F0502020204030204" pitchFamily="34" charset="0"/>
              </a:rPr>
              <a:t> i.e. </a:t>
            </a:r>
            <a:r>
              <a:rPr lang="pt-PT" altLang="en-US" dirty="0" err="1">
                <a:latin typeface="Calibri" panose="020F0502020204030204" pitchFamily="34" charset="0"/>
                <a:cs typeface="Calibri" panose="020F0502020204030204" pitchFamily="34" charset="0"/>
              </a:rPr>
              <a:t>the</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allocation</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is</a:t>
            </a:r>
            <a:r>
              <a:rPr lang="pt-PT" altLang="en-US" dirty="0">
                <a:latin typeface="Calibri" panose="020F0502020204030204" pitchFamily="34" charset="0"/>
                <a:cs typeface="Calibri" panose="020F0502020204030204" pitchFamily="34" charset="0"/>
              </a:rPr>
              <a:t> </a:t>
            </a:r>
            <a:r>
              <a:rPr lang="pt-PT" altLang="en-US" i="1" dirty="0" err="1">
                <a:latin typeface="Calibri" panose="020F0502020204030204" pitchFamily="34" charset="0"/>
                <a:cs typeface="Calibri" panose="020F0502020204030204" pitchFamily="34" charset="0"/>
              </a:rPr>
              <a:t>envy</a:t>
            </a:r>
            <a:r>
              <a:rPr lang="pt-PT" altLang="en-US" i="1" dirty="0">
                <a:latin typeface="Calibri" panose="020F0502020204030204" pitchFamily="34" charset="0"/>
                <a:cs typeface="Calibri" panose="020F0502020204030204" pitchFamily="34" charset="0"/>
              </a:rPr>
              <a:t>-free</a:t>
            </a:r>
            <a:r>
              <a:rPr lang="pt-PT" altLang="en-US" dirty="0">
                <a:latin typeface="Calibri" panose="020F0502020204030204" pitchFamily="34" charset="0"/>
                <a:cs typeface="Calibri" panose="020F0502020204030204" pitchFamily="34" charset="0"/>
              </a:rPr>
              <a:t>.</a:t>
            </a:r>
          </a:p>
          <a:p>
            <a:pPr eaLnBrk="1" hangingPunct="1">
              <a:spcBef>
                <a:spcPct val="20000"/>
              </a:spcBef>
            </a:pPr>
            <a:endParaRPr lang="pt-PT" altLang="en-US" dirty="0">
              <a:latin typeface="Calibri" panose="020F0502020204030204" pitchFamily="34" charset="0"/>
              <a:cs typeface="Calibri" panose="020F0502020204030204" pitchFamily="34" charset="0"/>
            </a:endParaRPr>
          </a:p>
          <a:p>
            <a:pPr eaLnBrk="1" hangingPunct="1">
              <a:spcBef>
                <a:spcPct val="20000"/>
              </a:spcBef>
              <a:buFontTx/>
              <a:buChar char="•"/>
            </a:pPr>
            <a:r>
              <a:rPr lang="pt-PT" altLang="en-US" dirty="0" err="1">
                <a:solidFill>
                  <a:srgbClr val="3C8C93"/>
                </a:solidFill>
                <a:latin typeface="Calibri" panose="020F0502020204030204" pitchFamily="34" charset="0"/>
                <a:cs typeface="Calibri" panose="020F0502020204030204" pitchFamily="34" charset="0"/>
              </a:rPr>
              <a:t>equal</a:t>
            </a:r>
            <a:r>
              <a:rPr lang="pt-PT" altLang="en-US" dirty="0">
                <a:solidFill>
                  <a:srgbClr val="3C8C93"/>
                </a:solidFill>
                <a:latin typeface="Calibri" panose="020F0502020204030204" pitchFamily="34" charset="0"/>
                <a:cs typeface="Calibri" panose="020F0502020204030204" pitchFamily="34" charset="0"/>
              </a:rPr>
              <a:t> </a:t>
            </a:r>
            <a:r>
              <a:rPr lang="pt-PT" altLang="en-US" dirty="0" err="1">
                <a:solidFill>
                  <a:srgbClr val="3C8C93"/>
                </a:solidFill>
                <a:latin typeface="Calibri" panose="020F0502020204030204" pitchFamily="34" charset="0"/>
                <a:cs typeface="Calibri" panose="020F0502020204030204" pitchFamily="34" charset="0"/>
              </a:rPr>
              <a:t>treatment</a:t>
            </a:r>
            <a:r>
              <a:rPr lang="pt-PT" altLang="en-US" dirty="0">
                <a:solidFill>
                  <a:srgbClr val="3C8C93"/>
                </a:solidFill>
                <a:latin typeface="Calibri" panose="020F0502020204030204" pitchFamily="34" charset="0"/>
                <a:cs typeface="Calibri" panose="020F0502020204030204" pitchFamily="34" charset="0"/>
              </a:rPr>
              <a:t> </a:t>
            </a:r>
            <a:r>
              <a:rPr lang="pt-PT" altLang="en-US" dirty="0" err="1">
                <a:solidFill>
                  <a:srgbClr val="3C8C93"/>
                </a:solidFill>
                <a:latin typeface="Calibri" panose="020F0502020204030204" pitchFamily="34" charset="0"/>
                <a:cs typeface="Calibri" panose="020F0502020204030204" pitchFamily="34" charset="0"/>
              </a:rPr>
              <a:t>of</a:t>
            </a:r>
            <a:r>
              <a:rPr lang="pt-PT" altLang="en-US" dirty="0">
                <a:solidFill>
                  <a:srgbClr val="3C8C93"/>
                </a:solidFill>
                <a:latin typeface="Calibri" panose="020F0502020204030204" pitchFamily="34" charset="0"/>
                <a:cs typeface="Calibri" panose="020F0502020204030204" pitchFamily="34" charset="0"/>
              </a:rPr>
              <a:t> </a:t>
            </a:r>
            <a:r>
              <a:rPr lang="pt-PT" altLang="en-US" dirty="0" err="1">
                <a:solidFill>
                  <a:srgbClr val="3C8C93"/>
                </a:solidFill>
                <a:latin typeface="Calibri" panose="020F0502020204030204" pitchFamily="34" charset="0"/>
                <a:cs typeface="Calibri" panose="020F0502020204030204" pitchFamily="34" charset="0"/>
              </a:rPr>
              <a:t>equals</a:t>
            </a:r>
            <a:r>
              <a:rPr lang="pt-PT" altLang="en-US" dirty="0">
                <a:latin typeface="Calibri" panose="020F0502020204030204" pitchFamily="34" charset="0"/>
                <a:cs typeface="Calibri" panose="020F0502020204030204" pitchFamily="34" charset="0"/>
              </a:rPr>
              <a:t>:</a:t>
            </a:r>
          </a:p>
          <a:p>
            <a:pPr eaLnBrk="1" hangingPunct="1">
              <a:spcBef>
                <a:spcPct val="20000"/>
              </a:spcBef>
            </a:pP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identical</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agents</a:t>
            </a:r>
            <a:r>
              <a:rPr lang="pt-PT" altLang="en-US" dirty="0">
                <a:latin typeface="Calibri" panose="020F0502020204030204" pitchFamily="34" charset="0"/>
                <a:cs typeface="Calibri" panose="020F0502020204030204" pitchFamily="34" charset="0"/>
              </a:rPr>
              <a:t> (in </a:t>
            </a:r>
            <a:r>
              <a:rPr lang="pt-PT" altLang="en-US" dirty="0" err="1">
                <a:latin typeface="Calibri" panose="020F0502020204030204" pitchFamily="34" charset="0"/>
                <a:cs typeface="Calibri" panose="020F0502020204030204" pitchFamily="34" charset="0"/>
              </a:rPr>
              <a:t>terms</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of</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preferences</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should</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be</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indifferent</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with</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respect</a:t>
            </a:r>
            <a:r>
              <a:rPr lang="pt-PT" altLang="en-US" dirty="0">
                <a:latin typeface="Calibri" panose="020F0502020204030204" pitchFamily="34" charset="0"/>
                <a:cs typeface="Calibri" panose="020F0502020204030204" pitchFamily="34" charset="0"/>
              </a:rPr>
              <a:t> to </a:t>
            </a:r>
            <a:r>
              <a:rPr lang="pt-PT" altLang="en-US" dirty="0" err="1">
                <a:latin typeface="Calibri" panose="020F0502020204030204" pitchFamily="34" charset="0"/>
                <a:cs typeface="Calibri" panose="020F0502020204030204" pitchFamily="34" charset="0"/>
              </a:rPr>
              <a:t>the</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allocation</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that</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each</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of</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them</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receives</a:t>
            </a:r>
            <a:r>
              <a:rPr lang="pt-PT" altLang="en-US" dirty="0">
                <a:latin typeface="Calibri" panose="020F0502020204030204" pitchFamily="34" charset="0"/>
                <a:cs typeface="Calibri" panose="020F0502020204030204" pitchFamily="34" charset="0"/>
              </a:rPr>
              <a:t>.</a:t>
            </a:r>
            <a:endParaRPr lang="pt-PT" altLang="en-US" dirty="0">
              <a:latin typeface="Calibri" panose="020F0502020204030204" pitchFamily="34" charset="0"/>
              <a:ea typeface="Arial Unicode MS" panose="020B0604020202020204" pitchFamily="34" charset="-128"/>
              <a:cs typeface="Arial Unicode MS" panose="020B0604020202020204" pitchFamily="34" charset="-128"/>
            </a:endParaRPr>
          </a:p>
        </p:txBody>
      </p:sp>
      <p:sp>
        <p:nvSpPr>
          <p:cNvPr id="6" name="Rectangle 3">
            <a:extLst>
              <a:ext uri="{FF2B5EF4-FFF2-40B4-BE49-F238E27FC236}">
                <a16:creationId xmlns:a16="http://schemas.microsoft.com/office/drawing/2014/main" id="{F4C3B503-8C41-0542-A708-EDE891A003B6}"/>
              </a:ext>
            </a:extLst>
          </p:cNvPr>
          <p:cNvSpPr txBox="1">
            <a:spLocks noChangeArrowheads="1"/>
          </p:cNvSpPr>
          <p:nvPr/>
        </p:nvSpPr>
        <p:spPr bwMode="auto">
          <a:xfrm>
            <a:off x="457200" y="-76200"/>
            <a:ext cx="8229600" cy="1143000"/>
          </a:xfrm>
          <a:prstGeom prst="rect">
            <a:avLst/>
          </a:prstGeom>
          <a:noFill/>
          <a:ln w="9525">
            <a:noFill/>
            <a:miter lim="800000"/>
            <a:headEnd/>
            <a:tailEnd/>
          </a:ln>
          <a:effec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redistribution and fairness</a:t>
            </a:r>
            <a:br>
              <a:rPr lang="pt-PT" altLang="en-US" sz="2800" b="1">
                <a:solidFill>
                  <a:schemeClr val="tx2"/>
                </a:solidFill>
                <a:latin typeface="Calibri" panose="020F0502020204030204" pitchFamily="34" charset="0"/>
                <a:cs typeface="Calibri" panose="020F0502020204030204" pitchFamily="34" charset="0"/>
              </a:rPr>
            </a:br>
            <a:r>
              <a:rPr lang="pt-PT" altLang="en-US" sz="2800" b="1">
                <a:solidFill>
                  <a:srgbClr val="5F5F5F"/>
                </a:solidFill>
                <a:latin typeface="Calibri" panose="020F0502020204030204" pitchFamily="34" charset="0"/>
                <a:cs typeface="Calibri" panose="020F0502020204030204" pitchFamily="34" charset="0"/>
              </a:rPr>
              <a:t>preference-based fairness criteria</a:t>
            </a:r>
            <a:endParaRPr lang="en-US" altLang="en-US" sz="2800" b="1">
              <a:solidFill>
                <a:srgbClr val="5F5F5F"/>
              </a:solidFill>
              <a:latin typeface="Calibri" panose="020F0502020204030204" pitchFamily="34" charset="0"/>
              <a:cs typeface="Calibri" panose="020F050202020403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Line 23">
            <a:extLst>
              <a:ext uri="{FF2B5EF4-FFF2-40B4-BE49-F238E27FC236}">
                <a16:creationId xmlns:a16="http://schemas.microsoft.com/office/drawing/2014/main" id="{6AE6E3F3-E797-5347-A679-72D417399B8A}"/>
              </a:ext>
            </a:extLst>
          </p:cNvPr>
          <p:cNvSpPr>
            <a:spLocks noChangeShapeType="1"/>
          </p:cNvSpPr>
          <p:nvPr/>
        </p:nvSpPr>
        <p:spPr bwMode="auto">
          <a:xfrm flipV="1">
            <a:off x="1636713" y="6477000"/>
            <a:ext cx="4743450"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3555" name="Line 24">
            <a:extLst>
              <a:ext uri="{FF2B5EF4-FFF2-40B4-BE49-F238E27FC236}">
                <a16:creationId xmlns:a16="http://schemas.microsoft.com/office/drawing/2014/main" id="{96FA594C-3955-1041-BD31-5A3794A1BD65}"/>
              </a:ext>
            </a:extLst>
          </p:cNvPr>
          <p:cNvSpPr>
            <a:spLocks noChangeShapeType="1"/>
          </p:cNvSpPr>
          <p:nvPr/>
        </p:nvSpPr>
        <p:spPr bwMode="auto">
          <a:xfrm flipH="1" flipV="1">
            <a:off x="1636713" y="711200"/>
            <a:ext cx="0" cy="579120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3556" name="Rectangle 25">
            <a:extLst>
              <a:ext uri="{FF2B5EF4-FFF2-40B4-BE49-F238E27FC236}">
                <a16:creationId xmlns:a16="http://schemas.microsoft.com/office/drawing/2014/main" id="{ADE90294-C964-1C47-A225-A04B3EF63C36}"/>
              </a:ext>
            </a:extLst>
          </p:cNvPr>
          <p:cNvSpPr>
            <a:spLocks noChangeArrowheads="1"/>
          </p:cNvSpPr>
          <p:nvPr/>
        </p:nvSpPr>
        <p:spPr bwMode="auto">
          <a:xfrm flipH="1">
            <a:off x="1295400" y="3886200"/>
            <a:ext cx="3365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en-US" altLang="en-US" sz="1200">
                <a:latin typeface="Times New Roman" panose="02020603050405020304" pitchFamily="18" charset="0"/>
              </a:rPr>
              <a:t>10</a:t>
            </a:r>
          </a:p>
        </p:txBody>
      </p:sp>
      <p:sp>
        <p:nvSpPr>
          <p:cNvPr id="23557" name="Line 26">
            <a:extLst>
              <a:ext uri="{FF2B5EF4-FFF2-40B4-BE49-F238E27FC236}">
                <a16:creationId xmlns:a16="http://schemas.microsoft.com/office/drawing/2014/main" id="{E6EB78BF-FE38-6E4F-9E0E-467D5B1FB746}"/>
              </a:ext>
            </a:extLst>
          </p:cNvPr>
          <p:cNvSpPr>
            <a:spLocks noChangeShapeType="1"/>
          </p:cNvSpPr>
          <p:nvPr/>
        </p:nvSpPr>
        <p:spPr bwMode="auto">
          <a:xfrm flipH="1" flipV="1">
            <a:off x="2265363" y="6477000"/>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3558" name="Line 27">
            <a:extLst>
              <a:ext uri="{FF2B5EF4-FFF2-40B4-BE49-F238E27FC236}">
                <a16:creationId xmlns:a16="http://schemas.microsoft.com/office/drawing/2014/main" id="{E92911E8-A1B5-DF4B-BCF1-02EEE2B9645E}"/>
              </a:ext>
            </a:extLst>
          </p:cNvPr>
          <p:cNvSpPr>
            <a:spLocks noChangeShapeType="1"/>
          </p:cNvSpPr>
          <p:nvPr/>
        </p:nvSpPr>
        <p:spPr bwMode="auto">
          <a:xfrm>
            <a:off x="1579563" y="5867400"/>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3559" name="Line 28">
            <a:extLst>
              <a:ext uri="{FF2B5EF4-FFF2-40B4-BE49-F238E27FC236}">
                <a16:creationId xmlns:a16="http://schemas.microsoft.com/office/drawing/2014/main" id="{487110DB-8E25-694C-BFC7-E0064B8BE6ED}"/>
              </a:ext>
            </a:extLst>
          </p:cNvPr>
          <p:cNvSpPr>
            <a:spLocks noChangeShapeType="1"/>
          </p:cNvSpPr>
          <p:nvPr/>
        </p:nvSpPr>
        <p:spPr bwMode="auto">
          <a:xfrm>
            <a:off x="1579563" y="5283200"/>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3560" name="Line 29">
            <a:extLst>
              <a:ext uri="{FF2B5EF4-FFF2-40B4-BE49-F238E27FC236}">
                <a16:creationId xmlns:a16="http://schemas.microsoft.com/office/drawing/2014/main" id="{E10A881B-3CCE-3D41-9E7A-8E1BFF9BFEDF}"/>
              </a:ext>
            </a:extLst>
          </p:cNvPr>
          <p:cNvSpPr>
            <a:spLocks noChangeShapeType="1"/>
          </p:cNvSpPr>
          <p:nvPr/>
        </p:nvSpPr>
        <p:spPr bwMode="auto">
          <a:xfrm flipH="1">
            <a:off x="1579563" y="4673600"/>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3561" name="Line 30">
            <a:extLst>
              <a:ext uri="{FF2B5EF4-FFF2-40B4-BE49-F238E27FC236}">
                <a16:creationId xmlns:a16="http://schemas.microsoft.com/office/drawing/2014/main" id="{F6FCF39A-7F7F-9046-B52B-2A425B12C3E6}"/>
              </a:ext>
            </a:extLst>
          </p:cNvPr>
          <p:cNvSpPr>
            <a:spLocks noChangeShapeType="1"/>
          </p:cNvSpPr>
          <p:nvPr/>
        </p:nvSpPr>
        <p:spPr bwMode="auto">
          <a:xfrm flipH="1">
            <a:off x="1579563" y="4064000"/>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3562" name="Line 31">
            <a:extLst>
              <a:ext uri="{FF2B5EF4-FFF2-40B4-BE49-F238E27FC236}">
                <a16:creationId xmlns:a16="http://schemas.microsoft.com/office/drawing/2014/main" id="{9E22D518-4827-F647-BCFE-074E3E3064A2}"/>
              </a:ext>
            </a:extLst>
          </p:cNvPr>
          <p:cNvSpPr>
            <a:spLocks noChangeShapeType="1"/>
          </p:cNvSpPr>
          <p:nvPr/>
        </p:nvSpPr>
        <p:spPr bwMode="auto">
          <a:xfrm flipH="1">
            <a:off x="1579563" y="3454400"/>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3563" name="Line 32">
            <a:extLst>
              <a:ext uri="{FF2B5EF4-FFF2-40B4-BE49-F238E27FC236}">
                <a16:creationId xmlns:a16="http://schemas.microsoft.com/office/drawing/2014/main" id="{349CB7E8-6E4A-8343-B261-7A7396D8FAB2}"/>
              </a:ext>
            </a:extLst>
          </p:cNvPr>
          <p:cNvSpPr>
            <a:spLocks noChangeShapeType="1"/>
          </p:cNvSpPr>
          <p:nvPr/>
        </p:nvSpPr>
        <p:spPr bwMode="auto">
          <a:xfrm flipH="1">
            <a:off x="1579563" y="2844800"/>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3564" name="Line 33">
            <a:extLst>
              <a:ext uri="{FF2B5EF4-FFF2-40B4-BE49-F238E27FC236}">
                <a16:creationId xmlns:a16="http://schemas.microsoft.com/office/drawing/2014/main" id="{C74B1E1D-9895-BB42-ABA3-410613BCE46C}"/>
              </a:ext>
            </a:extLst>
          </p:cNvPr>
          <p:cNvSpPr>
            <a:spLocks noChangeShapeType="1"/>
          </p:cNvSpPr>
          <p:nvPr/>
        </p:nvSpPr>
        <p:spPr bwMode="auto">
          <a:xfrm flipH="1">
            <a:off x="1579563" y="2235200"/>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3565" name="Line 34">
            <a:extLst>
              <a:ext uri="{FF2B5EF4-FFF2-40B4-BE49-F238E27FC236}">
                <a16:creationId xmlns:a16="http://schemas.microsoft.com/office/drawing/2014/main" id="{0DE7CA78-230F-F246-B568-F03812DC8556}"/>
              </a:ext>
            </a:extLst>
          </p:cNvPr>
          <p:cNvSpPr>
            <a:spLocks noChangeShapeType="1"/>
          </p:cNvSpPr>
          <p:nvPr/>
        </p:nvSpPr>
        <p:spPr bwMode="auto">
          <a:xfrm flipH="1">
            <a:off x="1579563" y="1625600"/>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3566" name="Rectangle 35">
            <a:extLst>
              <a:ext uri="{FF2B5EF4-FFF2-40B4-BE49-F238E27FC236}">
                <a16:creationId xmlns:a16="http://schemas.microsoft.com/office/drawing/2014/main" id="{FDAF2C89-07B5-414F-98DC-A8C970ED20A5}"/>
              </a:ext>
            </a:extLst>
          </p:cNvPr>
          <p:cNvSpPr>
            <a:spLocks noChangeArrowheads="1"/>
          </p:cNvSpPr>
          <p:nvPr/>
        </p:nvSpPr>
        <p:spPr bwMode="auto">
          <a:xfrm flipH="1">
            <a:off x="1295400" y="2649538"/>
            <a:ext cx="336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en-US" altLang="en-US" sz="1200">
                <a:latin typeface="Times New Roman" panose="02020603050405020304" pitchFamily="18" charset="0"/>
              </a:rPr>
              <a:t>1</a:t>
            </a:r>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23567" name="Rectangle 36">
            <a:extLst>
              <a:ext uri="{FF2B5EF4-FFF2-40B4-BE49-F238E27FC236}">
                <a16:creationId xmlns:a16="http://schemas.microsoft.com/office/drawing/2014/main" id="{AC115413-0AA3-E143-9A6D-47D9B21BEBAA}"/>
              </a:ext>
            </a:extLst>
          </p:cNvPr>
          <p:cNvSpPr>
            <a:spLocks noChangeArrowheads="1"/>
          </p:cNvSpPr>
          <p:nvPr/>
        </p:nvSpPr>
        <p:spPr bwMode="auto">
          <a:xfrm flipH="1">
            <a:off x="1352550" y="6299200"/>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en-US" altLang="en-US" sz="1200">
                <a:latin typeface="Times New Roman" panose="02020603050405020304" pitchFamily="18" charset="0"/>
              </a:rPr>
              <a:t>0</a:t>
            </a:r>
          </a:p>
        </p:txBody>
      </p:sp>
      <p:sp>
        <p:nvSpPr>
          <p:cNvPr id="23568" name="Rectangle 37">
            <a:extLst>
              <a:ext uri="{FF2B5EF4-FFF2-40B4-BE49-F238E27FC236}">
                <a16:creationId xmlns:a16="http://schemas.microsoft.com/office/drawing/2014/main" id="{0BC13279-72BA-F243-900A-F109D26FC611}"/>
              </a:ext>
            </a:extLst>
          </p:cNvPr>
          <p:cNvSpPr>
            <a:spLocks noChangeArrowheads="1"/>
          </p:cNvSpPr>
          <p:nvPr/>
        </p:nvSpPr>
        <p:spPr bwMode="auto">
          <a:xfrm flipH="1">
            <a:off x="1295400" y="1447800"/>
            <a:ext cx="3365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20</a:t>
            </a:r>
            <a:endParaRPr lang="en-US" altLang="en-US" sz="1200">
              <a:latin typeface="Times New Roman" panose="02020603050405020304" pitchFamily="18" charset="0"/>
            </a:endParaRPr>
          </a:p>
        </p:txBody>
      </p:sp>
      <p:sp>
        <p:nvSpPr>
          <p:cNvPr id="23569" name="Rectangle 38">
            <a:extLst>
              <a:ext uri="{FF2B5EF4-FFF2-40B4-BE49-F238E27FC236}">
                <a16:creationId xmlns:a16="http://schemas.microsoft.com/office/drawing/2014/main" id="{A42E53F4-2847-4D4A-B13A-17C157E84D02}"/>
              </a:ext>
            </a:extLst>
          </p:cNvPr>
          <p:cNvSpPr>
            <a:spLocks noChangeArrowheads="1"/>
          </p:cNvSpPr>
          <p:nvPr/>
        </p:nvSpPr>
        <p:spPr bwMode="auto">
          <a:xfrm flipH="1">
            <a:off x="3941763" y="6578600"/>
            <a:ext cx="4000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10</a:t>
            </a:r>
            <a:endParaRPr lang="en-US" altLang="en-US" sz="1200">
              <a:latin typeface="Times New Roman" panose="02020603050405020304" pitchFamily="18" charset="0"/>
            </a:endParaRPr>
          </a:p>
        </p:txBody>
      </p:sp>
      <p:sp>
        <p:nvSpPr>
          <p:cNvPr id="23570" name="Line 39">
            <a:extLst>
              <a:ext uri="{FF2B5EF4-FFF2-40B4-BE49-F238E27FC236}">
                <a16:creationId xmlns:a16="http://schemas.microsoft.com/office/drawing/2014/main" id="{23445A93-996D-2E4A-BAFB-4440F6694399}"/>
              </a:ext>
            </a:extLst>
          </p:cNvPr>
          <p:cNvSpPr>
            <a:spLocks noChangeShapeType="1"/>
          </p:cNvSpPr>
          <p:nvPr/>
        </p:nvSpPr>
        <p:spPr bwMode="auto">
          <a:xfrm flipH="1" flipV="1">
            <a:off x="4094163" y="6477000"/>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3571" name="Line 40">
            <a:extLst>
              <a:ext uri="{FF2B5EF4-FFF2-40B4-BE49-F238E27FC236}">
                <a16:creationId xmlns:a16="http://schemas.microsoft.com/office/drawing/2014/main" id="{1E521D5E-356A-364C-95CD-EB190BCDAD9D}"/>
              </a:ext>
            </a:extLst>
          </p:cNvPr>
          <p:cNvSpPr>
            <a:spLocks noChangeShapeType="1"/>
          </p:cNvSpPr>
          <p:nvPr/>
        </p:nvSpPr>
        <p:spPr bwMode="auto">
          <a:xfrm flipH="1" flipV="1">
            <a:off x="2874963" y="6477000"/>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3572" name="Line 41">
            <a:extLst>
              <a:ext uri="{FF2B5EF4-FFF2-40B4-BE49-F238E27FC236}">
                <a16:creationId xmlns:a16="http://schemas.microsoft.com/office/drawing/2014/main" id="{62A7A8DA-D4A0-A748-9884-586395400002}"/>
              </a:ext>
            </a:extLst>
          </p:cNvPr>
          <p:cNvSpPr>
            <a:spLocks noChangeShapeType="1"/>
          </p:cNvSpPr>
          <p:nvPr/>
        </p:nvSpPr>
        <p:spPr bwMode="auto">
          <a:xfrm flipH="1" flipV="1">
            <a:off x="3484563" y="6477000"/>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3573" name="Rectangle 42">
            <a:extLst>
              <a:ext uri="{FF2B5EF4-FFF2-40B4-BE49-F238E27FC236}">
                <a16:creationId xmlns:a16="http://schemas.microsoft.com/office/drawing/2014/main" id="{8A497B26-D7E5-654F-AB97-FA88791C9097}"/>
              </a:ext>
            </a:extLst>
          </p:cNvPr>
          <p:cNvSpPr>
            <a:spLocks noChangeArrowheads="1"/>
          </p:cNvSpPr>
          <p:nvPr/>
        </p:nvSpPr>
        <p:spPr bwMode="auto">
          <a:xfrm flipH="1">
            <a:off x="2779713" y="6578600"/>
            <a:ext cx="4000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23574" name="Line 43">
            <a:extLst>
              <a:ext uri="{FF2B5EF4-FFF2-40B4-BE49-F238E27FC236}">
                <a16:creationId xmlns:a16="http://schemas.microsoft.com/office/drawing/2014/main" id="{6130C525-4198-A146-B2AC-A531291CEE36}"/>
              </a:ext>
            </a:extLst>
          </p:cNvPr>
          <p:cNvSpPr>
            <a:spLocks noChangeShapeType="1"/>
          </p:cNvSpPr>
          <p:nvPr/>
        </p:nvSpPr>
        <p:spPr bwMode="auto">
          <a:xfrm flipV="1">
            <a:off x="1655763" y="3962400"/>
            <a:ext cx="2459037" cy="2514600"/>
          </a:xfrm>
          <a:prstGeom prst="line">
            <a:avLst/>
          </a:prstGeom>
          <a:noFill/>
          <a:ln w="12700" cap="rnd">
            <a:solidFill>
              <a:schemeClr val="tx1"/>
            </a:solidFill>
            <a:prstDash val="sysDot"/>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3576" name="Text Box 45">
            <a:extLst>
              <a:ext uri="{FF2B5EF4-FFF2-40B4-BE49-F238E27FC236}">
                <a16:creationId xmlns:a16="http://schemas.microsoft.com/office/drawing/2014/main" id="{C0018BB0-4D59-DA42-902E-F6CE6AAC6DE2}"/>
              </a:ext>
            </a:extLst>
          </p:cNvPr>
          <p:cNvSpPr txBox="1">
            <a:spLocks noChangeArrowheads="1"/>
          </p:cNvSpPr>
          <p:nvPr/>
        </p:nvSpPr>
        <p:spPr bwMode="auto">
          <a:xfrm>
            <a:off x="3978275" y="1325563"/>
            <a:ext cx="26828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P</a:t>
            </a:r>
            <a:endParaRPr lang="en-US" altLang="en-US" sz="1200">
              <a:latin typeface="Times New Roman" panose="02020603050405020304" pitchFamily="18" charset="0"/>
            </a:endParaRPr>
          </a:p>
        </p:txBody>
      </p:sp>
      <p:sp>
        <p:nvSpPr>
          <p:cNvPr id="23579" name="Text Box 48">
            <a:extLst>
              <a:ext uri="{FF2B5EF4-FFF2-40B4-BE49-F238E27FC236}">
                <a16:creationId xmlns:a16="http://schemas.microsoft.com/office/drawing/2014/main" id="{04EE8BE4-60C8-654F-9B98-DF021B4DE7DD}"/>
              </a:ext>
            </a:extLst>
          </p:cNvPr>
          <p:cNvSpPr txBox="1">
            <a:spLocks noChangeArrowheads="1"/>
          </p:cNvSpPr>
          <p:nvPr/>
        </p:nvSpPr>
        <p:spPr bwMode="auto">
          <a:xfrm>
            <a:off x="1335088" y="646113"/>
            <a:ext cx="2603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y</a:t>
            </a:r>
            <a:endParaRPr lang="en-US" altLang="en-US" sz="1200">
              <a:latin typeface="Times New Roman" panose="02020603050405020304" pitchFamily="18" charset="0"/>
            </a:endParaRPr>
          </a:p>
        </p:txBody>
      </p:sp>
      <p:sp>
        <p:nvSpPr>
          <p:cNvPr id="23580" name="Text Box 49">
            <a:extLst>
              <a:ext uri="{FF2B5EF4-FFF2-40B4-BE49-F238E27FC236}">
                <a16:creationId xmlns:a16="http://schemas.microsoft.com/office/drawing/2014/main" id="{6BFD1F68-955F-D341-BE92-69264164FE1C}"/>
              </a:ext>
            </a:extLst>
          </p:cNvPr>
          <p:cNvSpPr txBox="1">
            <a:spLocks noChangeArrowheads="1"/>
          </p:cNvSpPr>
          <p:nvPr/>
        </p:nvSpPr>
        <p:spPr bwMode="auto">
          <a:xfrm>
            <a:off x="6211888" y="6513513"/>
            <a:ext cx="2603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x</a:t>
            </a:r>
            <a:endParaRPr lang="en-US" altLang="en-US" sz="1200">
              <a:latin typeface="Times New Roman" panose="02020603050405020304" pitchFamily="18" charset="0"/>
            </a:endParaRPr>
          </a:p>
        </p:txBody>
      </p:sp>
      <p:sp>
        <p:nvSpPr>
          <p:cNvPr id="23583" name="Line 52">
            <a:extLst>
              <a:ext uri="{FF2B5EF4-FFF2-40B4-BE49-F238E27FC236}">
                <a16:creationId xmlns:a16="http://schemas.microsoft.com/office/drawing/2014/main" id="{AD425EB3-6E8D-6B4A-BF94-2DEF0D65BD57}"/>
              </a:ext>
            </a:extLst>
          </p:cNvPr>
          <p:cNvSpPr>
            <a:spLocks noChangeShapeType="1"/>
          </p:cNvSpPr>
          <p:nvPr/>
        </p:nvSpPr>
        <p:spPr bwMode="auto">
          <a:xfrm flipV="1">
            <a:off x="1638938" y="3382961"/>
            <a:ext cx="2430699" cy="1305983"/>
          </a:xfrm>
          <a:prstGeom prst="line">
            <a:avLst/>
          </a:prstGeom>
          <a:ln>
            <a:headEnd type="none" w="sm" len="sm"/>
            <a:tailEnd type="none" w="sm" len="sm"/>
          </a:ln>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en-US"/>
          </a:p>
        </p:txBody>
      </p:sp>
      <p:sp>
        <p:nvSpPr>
          <p:cNvPr id="23585" name="Text Box 54">
            <a:extLst>
              <a:ext uri="{FF2B5EF4-FFF2-40B4-BE49-F238E27FC236}">
                <a16:creationId xmlns:a16="http://schemas.microsoft.com/office/drawing/2014/main" id="{CCE535BF-AC75-AE4F-BD1F-26820728C99C}"/>
              </a:ext>
            </a:extLst>
          </p:cNvPr>
          <p:cNvSpPr txBox="1">
            <a:spLocks noChangeArrowheads="1"/>
          </p:cNvSpPr>
          <p:nvPr/>
        </p:nvSpPr>
        <p:spPr bwMode="auto">
          <a:xfrm>
            <a:off x="1259632" y="4535100"/>
            <a:ext cx="36420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dirty="0">
                <a:latin typeface="Times New Roman" panose="02020603050405020304" pitchFamily="18" charset="0"/>
              </a:rPr>
              <a:t>B3</a:t>
            </a:r>
            <a:endParaRPr lang="en-US" altLang="en-US" sz="1200" dirty="0">
              <a:latin typeface="Times New Roman" panose="02020603050405020304" pitchFamily="18" charset="0"/>
            </a:endParaRPr>
          </a:p>
        </p:txBody>
      </p:sp>
      <p:sp>
        <p:nvSpPr>
          <p:cNvPr id="38" name="Rectangle 3">
            <a:extLst>
              <a:ext uri="{FF2B5EF4-FFF2-40B4-BE49-F238E27FC236}">
                <a16:creationId xmlns:a16="http://schemas.microsoft.com/office/drawing/2014/main" id="{F819F52B-8F83-4046-AA8E-DBC1013B397F}"/>
              </a:ext>
            </a:extLst>
          </p:cNvPr>
          <p:cNvSpPr txBox="1">
            <a:spLocks noChangeArrowheads="1"/>
          </p:cNvSpPr>
          <p:nvPr/>
        </p:nvSpPr>
        <p:spPr bwMode="auto">
          <a:xfrm>
            <a:off x="457200" y="-76200"/>
            <a:ext cx="8229600" cy="1143000"/>
          </a:xfrm>
          <a:prstGeom prst="rect">
            <a:avLst/>
          </a:prstGeom>
          <a:noFill/>
          <a:ln w="9525">
            <a:noFill/>
            <a:miter lim="800000"/>
            <a:headEnd/>
            <a:tailEnd/>
          </a:ln>
          <a:effec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redistribution and fairness</a:t>
            </a:r>
            <a:br>
              <a:rPr lang="pt-PT" altLang="en-US" sz="2800" b="1">
                <a:solidFill>
                  <a:schemeClr val="tx2"/>
                </a:solidFill>
                <a:latin typeface="Calibri" panose="020F0502020204030204" pitchFamily="34" charset="0"/>
                <a:cs typeface="Calibri" panose="020F0502020204030204" pitchFamily="34" charset="0"/>
              </a:rPr>
            </a:br>
            <a:r>
              <a:rPr lang="pt-PT" altLang="en-US" sz="2800" b="1">
                <a:solidFill>
                  <a:srgbClr val="5F5F5F"/>
                </a:solidFill>
                <a:latin typeface="Calibri" panose="020F0502020204030204" pitchFamily="34" charset="0"/>
                <a:cs typeface="Calibri" panose="020F0502020204030204" pitchFamily="34" charset="0"/>
              </a:rPr>
              <a:t>preference-based fairness criteria</a:t>
            </a:r>
            <a:endParaRPr lang="en-US" altLang="en-US" sz="2800" b="1">
              <a:solidFill>
                <a:srgbClr val="5F5F5F"/>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9C22A633-6C3C-4741-8374-5414C6D3967B}"/>
              </a:ext>
            </a:extLst>
          </p:cNvPr>
          <p:cNvSpPr txBox="1"/>
          <p:nvPr/>
        </p:nvSpPr>
        <p:spPr>
          <a:xfrm>
            <a:off x="6306207" y="1870841"/>
            <a:ext cx="2837791" cy="3970318"/>
          </a:xfrm>
          <a:prstGeom prst="rect">
            <a:avLst/>
          </a:prstGeom>
          <a:noFill/>
        </p:spPr>
        <p:txBody>
          <a:bodyPr wrap="square" rtlCol="0">
            <a:spAutoFit/>
          </a:bodyPr>
          <a:lstStyle/>
          <a:p>
            <a:r>
              <a:rPr lang="en-US" dirty="0"/>
              <a:t>For A3, find the symmetric with respect to equal division (ed): point B3 is what agent B receives and point A3 is what agent A receives, seen from the same origin. </a:t>
            </a:r>
          </a:p>
          <a:p>
            <a:endParaRPr lang="en-US" dirty="0"/>
          </a:p>
          <a:p>
            <a:r>
              <a:rPr lang="en-US" dirty="0"/>
              <a:t>Since the two allocations are now seen from the same origin, we can compare the two: B strictly prefers A3 and therefore </a:t>
            </a:r>
          </a:p>
          <a:p>
            <a:r>
              <a:rPr lang="en-US" dirty="0">
                <a:solidFill>
                  <a:srgbClr val="FF0000"/>
                </a:solidFill>
              </a:rPr>
              <a:t>B envies A.</a:t>
            </a:r>
          </a:p>
        </p:txBody>
      </p:sp>
      <p:sp>
        <p:nvSpPr>
          <p:cNvPr id="23582" name="Text Box 51">
            <a:extLst>
              <a:ext uri="{FF2B5EF4-FFF2-40B4-BE49-F238E27FC236}">
                <a16:creationId xmlns:a16="http://schemas.microsoft.com/office/drawing/2014/main" id="{CE693D25-803B-2547-9CB2-CFCC733A29FC}"/>
              </a:ext>
            </a:extLst>
          </p:cNvPr>
          <p:cNvSpPr txBox="1">
            <a:spLocks noChangeArrowheads="1"/>
          </p:cNvSpPr>
          <p:nvPr/>
        </p:nvSpPr>
        <p:spPr bwMode="auto">
          <a:xfrm>
            <a:off x="2659212" y="4018459"/>
            <a:ext cx="328612"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dirty="0">
                <a:latin typeface="Times New Roman" panose="02020603050405020304" pitchFamily="18" charset="0"/>
              </a:rPr>
              <a:t>ed</a:t>
            </a:r>
            <a:endParaRPr lang="en-US" altLang="en-US" sz="1200" dirty="0">
              <a:latin typeface="Times New Roman" panose="02020603050405020304" pitchFamily="18" charset="0"/>
            </a:endParaRPr>
          </a:p>
        </p:txBody>
      </p:sp>
      <p:sp>
        <p:nvSpPr>
          <p:cNvPr id="40" name="Line 89">
            <a:extLst>
              <a:ext uri="{FF2B5EF4-FFF2-40B4-BE49-F238E27FC236}">
                <a16:creationId xmlns:a16="http://schemas.microsoft.com/office/drawing/2014/main" id="{6AB17A76-D87A-6C44-896A-07EC9734C222}"/>
              </a:ext>
            </a:extLst>
          </p:cNvPr>
          <p:cNvSpPr>
            <a:spLocks noChangeShapeType="1"/>
          </p:cNvSpPr>
          <p:nvPr/>
        </p:nvSpPr>
        <p:spPr bwMode="auto">
          <a:xfrm flipH="1" flipV="1">
            <a:off x="2142728" y="1449388"/>
            <a:ext cx="4069156" cy="4083028"/>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1" name="Line 89">
            <a:extLst>
              <a:ext uri="{FF2B5EF4-FFF2-40B4-BE49-F238E27FC236}">
                <a16:creationId xmlns:a16="http://schemas.microsoft.com/office/drawing/2014/main" id="{4A126F6B-30A1-DA47-B5A6-60DFD81B9001}"/>
              </a:ext>
            </a:extLst>
          </p:cNvPr>
          <p:cNvSpPr>
            <a:spLocks noChangeShapeType="1"/>
          </p:cNvSpPr>
          <p:nvPr/>
        </p:nvSpPr>
        <p:spPr bwMode="auto">
          <a:xfrm flipH="1" flipV="1">
            <a:off x="1638936" y="4688944"/>
            <a:ext cx="1852943" cy="18364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3575" name="Line 44">
            <a:extLst>
              <a:ext uri="{FF2B5EF4-FFF2-40B4-BE49-F238E27FC236}">
                <a16:creationId xmlns:a16="http://schemas.microsoft.com/office/drawing/2014/main" id="{DFDA6197-76D7-6C47-BED7-64B1E9012468}"/>
              </a:ext>
            </a:extLst>
          </p:cNvPr>
          <p:cNvSpPr>
            <a:spLocks noChangeShapeType="1"/>
          </p:cNvSpPr>
          <p:nvPr/>
        </p:nvSpPr>
        <p:spPr bwMode="auto">
          <a:xfrm flipV="1">
            <a:off x="4094163" y="1600200"/>
            <a:ext cx="0" cy="2362200"/>
          </a:xfrm>
          <a:prstGeom prst="line">
            <a:avLst/>
          </a:prstGeom>
          <a:noFill/>
          <a:ln w="12700" cap="rnd">
            <a:solidFill>
              <a:schemeClr val="tx1"/>
            </a:solidFill>
            <a:prstDash val="sysDot"/>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6" name="Line 65">
            <a:extLst>
              <a:ext uri="{FF2B5EF4-FFF2-40B4-BE49-F238E27FC236}">
                <a16:creationId xmlns:a16="http://schemas.microsoft.com/office/drawing/2014/main" id="{C4811738-1E56-EA4E-A990-6FF7BB4987CD}"/>
              </a:ext>
            </a:extLst>
          </p:cNvPr>
          <p:cNvSpPr>
            <a:spLocks noChangeShapeType="1"/>
          </p:cNvSpPr>
          <p:nvPr/>
        </p:nvSpPr>
        <p:spPr bwMode="auto">
          <a:xfrm flipH="1">
            <a:off x="4140407" y="3409097"/>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7" name="Text Box 53">
            <a:extLst>
              <a:ext uri="{FF2B5EF4-FFF2-40B4-BE49-F238E27FC236}">
                <a16:creationId xmlns:a16="http://schemas.microsoft.com/office/drawing/2014/main" id="{4DE1B758-375F-D146-92E8-1BCA333304BB}"/>
              </a:ext>
            </a:extLst>
          </p:cNvPr>
          <p:cNvSpPr txBox="1">
            <a:spLocks noChangeArrowheads="1"/>
          </p:cNvSpPr>
          <p:nvPr/>
        </p:nvSpPr>
        <p:spPr bwMode="auto">
          <a:xfrm>
            <a:off x="4199782" y="3224009"/>
            <a:ext cx="37221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dirty="0">
                <a:latin typeface="Times New Roman" panose="02020603050405020304" pitchFamily="18" charset="0"/>
              </a:rPr>
              <a:t>A3</a:t>
            </a:r>
            <a:endParaRPr lang="en-US" altLang="en-US" sz="1200" dirty="0">
              <a:latin typeface="Times New Roman" panose="02020603050405020304" pitchFamily="18" charset="0"/>
            </a:endParaRPr>
          </a:p>
        </p:txBody>
      </p:sp>
      <p:sp>
        <p:nvSpPr>
          <p:cNvPr id="39" name="AutoShape 79">
            <a:extLst>
              <a:ext uri="{FF2B5EF4-FFF2-40B4-BE49-F238E27FC236}">
                <a16:creationId xmlns:a16="http://schemas.microsoft.com/office/drawing/2014/main" id="{19D05192-E8F0-2948-8D72-524BBCA7EB19}"/>
              </a:ext>
            </a:extLst>
          </p:cNvPr>
          <p:cNvSpPr>
            <a:spLocks noChangeArrowheads="1"/>
          </p:cNvSpPr>
          <p:nvPr/>
        </p:nvSpPr>
        <p:spPr bwMode="auto">
          <a:xfrm>
            <a:off x="4074401" y="3364969"/>
            <a:ext cx="76200" cy="76200"/>
          </a:xfrm>
          <a:prstGeom prst="flowChartConnector">
            <a:avLst/>
          </a:prstGeom>
          <a:solidFill>
            <a:schemeClr val="accent1"/>
          </a:solidFill>
          <a:ln w="12700">
            <a:solidFill>
              <a:schemeClr val="tx1"/>
            </a:solidFill>
            <a:round/>
            <a:headEnd type="none" w="sm" len="sm"/>
            <a:tailEnd type="none" w="sm" len="sm"/>
          </a:ln>
        </p:spPr>
        <p:txBody>
          <a:bodyPr wrap="none"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endParaRPr lang="en-US" altLang="en-US" sz="1800"/>
          </a:p>
        </p:txBody>
      </p:sp>
      <p:sp>
        <p:nvSpPr>
          <p:cNvPr id="42" name="AutoShape 47">
            <a:extLst>
              <a:ext uri="{FF2B5EF4-FFF2-40B4-BE49-F238E27FC236}">
                <a16:creationId xmlns:a16="http://schemas.microsoft.com/office/drawing/2014/main" id="{D1E63696-5848-664C-8682-51A538917892}"/>
              </a:ext>
            </a:extLst>
          </p:cNvPr>
          <p:cNvSpPr>
            <a:spLocks noChangeArrowheads="1"/>
          </p:cNvSpPr>
          <p:nvPr/>
        </p:nvSpPr>
        <p:spPr bwMode="auto">
          <a:xfrm>
            <a:off x="2839616" y="4000872"/>
            <a:ext cx="76200" cy="76200"/>
          </a:xfrm>
          <a:prstGeom prst="flowChartConnector">
            <a:avLst/>
          </a:prstGeom>
          <a:solidFill>
            <a:schemeClr val="accent1"/>
          </a:solidFill>
          <a:ln w="12700">
            <a:solidFill>
              <a:schemeClr val="tx1"/>
            </a:solidFill>
            <a:round/>
            <a:headEnd type="none" w="sm" len="sm"/>
            <a:tailEnd type="none" w="sm" len="sm"/>
          </a:ln>
        </p:spPr>
        <p:txBody>
          <a:bodyPr wrap="none"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endParaRPr lang="en-US" altLang="en-US" sz="1800"/>
          </a:p>
        </p:txBody>
      </p:sp>
    </p:spTree>
    <p:extLst>
      <p:ext uri="{BB962C8B-B14F-4D97-AF65-F5344CB8AC3E}">
        <p14:creationId xmlns:p14="http://schemas.microsoft.com/office/powerpoint/2010/main" val="35881566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ectangle 3">
            <a:extLst>
              <a:ext uri="{FF2B5EF4-FFF2-40B4-BE49-F238E27FC236}">
                <a16:creationId xmlns:a16="http://schemas.microsoft.com/office/drawing/2014/main" id="{F819F52B-8F83-4046-AA8E-DBC1013B397F}"/>
              </a:ext>
            </a:extLst>
          </p:cNvPr>
          <p:cNvSpPr txBox="1">
            <a:spLocks noChangeArrowheads="1"/>
          </p:cNvSpPr>
          <p:nvPr/>
        </p:nvSpPr>
        <p:spPr bwMode="auto">
          <a:xfrm>
            <a:off x="827584" y="-85725"/>
            <a:ext cx="8229600" cy="1143000"/>
          </a:xfrm>
          <a:prstGeom prst="rect">
            <a:avLst/>
          </a:prstGeom>
          <a:noFill/>
          <a:ln w="9525">
            <a:noFill/>
            <a:miter lim="800000"/>
            <a:headEnd/>
            <a:tailEnd/>
          </a:ln>
          <a:effec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redistribution and fairness</a:t>
            </a:r>
            <a:br>
              <a:rPr lang="pt-PT" altLang="en-US" sz="2800" b="1">
                <a:solidFill>
                  <a:schemeClr val="tx2"/>
                </a:solidFill>
                <a:latin typeface="Calibri" panose="020F0502020204030204" pitchFamily="34" charset="0"/>
                <a:cs typeface="Calibri" panose="020F0502020204030204" pitchFamily="34" charset="0"/>
              </a:rPr>
            </a:br>
            <a:r>
              <a:rPr lang="pt-PT" altLang="en-US" sz="2800" b="1">
                <a:solidFill>
                  <a:srgbClr val="5F5F5F"/>
                </a:solidFill>
                <a:latin typeface="Calibri" panose="020F0502020204030204" pitchFamily="34" charset="0"/>
                <a:cs typeface="Calibri" panose="020F0502020204030204" pitchFamily="34" charset="0"/>
              </a:rPr>
              <a:t>preference-based fairness criteria</a:t>
            </a:r>
            <a:endParaRPr lang="en-US" altLang="en-US" sz="2800" b="1">
              <a:solidFill>
                <a:srgbClr val="5F5F5F"/>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9C22A633-6C3C-4741-8374-5414C6D3967B}"/>
              </a:ext>
            </a:extLst>
          </p:cNvPr>
          <p:cNvSpPr txBox="1"/>
          <p:nvPr/>
        </p:nvSpPr>
        <p:spPr>
          <a:xfrm>
            <a:off x="6306207" y="1870841"/>
            <a:ext cx="2837791" cy="2585323"/>
          </a:xfrm>
          <a:prstGeom prst="rect">
            <a:avLst/>
          </a:prstGeom>
          <a:noFill/>
        </p:spPr>
        <p:txBody>
          <a:bodyPr wrap="square" rtlCol="0">
            <a:spAutoFit/>
          </a:bodyPr>
          <a:lstStyle/>
          <a:p>
            <a:r>
              <a:rPr lang="en-US" dirty="0"/>
              <a:t>For point A4, the symmetric with respect to equal division (ed) is B4. </a:t>
            </a:r>
          </a:p>
          <a:p>
            <a:endParaRPr lang="en-US" dirty="0"/>
          </a:p>
          <a:p>
            <a:r>
              <a:rPr lang="en-US" dirty="0"/>
              <a:t>Agent B is exactly indifferent between the two and therefore </a:t>
            </a:r>
          </a:p>
          <a:p>
            <a:r>
              <a:rPr lang="en-US" dirty="0">
                <a:solidFill>
                  <a:srgbClr val="00B050"/>
                </a:solidFill>
              </a:rPr>
              <a:t>B no longer envies A.</a:t>
            </a:r>
          </a:p>
          <a:p>
            <a:endParaRPr lang="en-US" dirty="0"/>
          </a:p>
        </p:txBody>
      </p:sp>
      <p:sp>
        <p:nvSpPr>
          <p:cNvPr id="37" name="Line 3">
            <a:extLst>
              <a:ext uri="{FF2B5EF4-FFF2-40B4-BE49-F238E27FC236}">
                <a16:creationId xmlns:a16="http://schemas.microsoft.com/office/drawing/2014/main" id="{28330709-BBA5-0D4C-9298-BBC161969C87}"/>
              </a:ext>
            </a:extLst>
          </p:cNvPr>
          <p:cNvSpPr>
            <a:spLocks noChangeShapeType="1"/>
          </p:cNvSpPr>
          <p:nvPr/>
        </p:nvSpPr>
        <p:spPr bwMode="auto">
          <a:xfrm flipV="1">
            <a:off x="1820094" y="6329363"/>
            <a:ext cx="4286250"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39" name="Line 4">
            <a:extLst>
              <a:ext uri="{FF2B5EF4-FFF2-40B4-BE49-F238E27FC236}">
                <a16:creationId xmlns:a16="http://schemas.microsoft.com/office/drawing/2014/main" id="{3EDE019B-1A16-0D4B-ACD3-3E584F32D221}"/>
              </a:ext>
            </a:extLst>
          </p:cNvPr>
          <p:cNvSpPr>
            <a:spLocks noChangeShapeType="1"/>
          </p:cNvSpPr>
          <p:nvPr/>
        </p:nvSpPr>
        <p:spPr bwMode="auto">
          <a:xfrm flipH="1" flipV="1">
            <a:off x="1832794" y="1112838"/>
            <a:ext cx="6350" cy="5241925"/>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43" name="Rectangle 5">
            <a:extLst>
              <a:ext uri="{FF2B5EF4-FFF2-40B4-BE49-F238E27FC236}">
                <a16:creationId xmlns:a16="http://schemas.microsoft.com/office/drawing/2014/main" id="{8C9B7AA5-B89F-9848-9F29-CAA2424678FE}"/>
              </a:ext>
            </a:extLst>
          </p:cNvPr>
          <p:cNvSpPr>
            <a:spLocks noChangeArrowheads="1"/>
          </p:cNvSpPr>
          <p:nvPr/>
        </p:nvSpPr>
        <p:spPr bwMode="auto">
          <a:xfrm flipH="1">
            <a:off x="1497832" y="3738563"/>
            <a:ext cx="336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en-US" altLang="en-US" sz="1200">
                <a:latin typeface="Times New Roman" panose="02020603050405020304" pitchFamily="18" charset="0"/>
              </a:rPr>
              <a:t>10</a:t>
            </a:r>
          </a:p>
        </p:txBody>
      </p:sp>
      <p:sp>
        <p:nvSpPr>
          <p:cNvPr id="44" name="Line 6">
            <a:extLst>
              <a:ext uri="{FF2B5EF4-FFF2-40B4-BE49-F238E27FC236}">
                <a16:creationId xmlns:a16="http://schemas.microsoft.com/office/drawing/2014/main" id="{567A0E27-FC25-A34A-A82B-A4418A9A4DD6}"/>
              </a:ext>
            </a:extLst>
          </p:cNvPr>
          <p:cNvSpPr>
            <a:spLocks noChangeShapeType="1"/>
          </p:cNvSpPr>
          <p:nvPr/>
        </p:nvSpPr>
        <p:spPr bwMode="auto">
          <a:xfrm flipH="1" flipV="1">
            <a:off x="2448744" y="6329363"/>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5" name="Line 7">
            <a:extLst>
              <a:ext uri="{FF2B5EF4-FFF2-40B4-BE49-F238E27FC236}">
                <a16:creationId xmlns:a16="http://schemas.microsoft.com/office/drawing/2014/main" id="{DB800107-931E-2248-98C0-9166AC4DCC91}"/>
              </a:ext>
            </a:extLst>
          </p:cNvPr>
          <p:cNvSpPr>
            <a:spLocks noChangeShapeType="1"/>
          </p:cNvSpPr>
          <p:nvPr/>
        </p:nvSpPr>
        <p:spPr bwMode="auto">
          <a:xfrm>
            <a:off x="1781994" y="571976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6" name="Line 8">
            <a:extLst>
              <a:ext uri="{FF2B5EF4-FFF2-40B4-BE49-F238E27FC236}">
                <a16:creationId xmlns:a16="http://schemas.microsoft.com/office/drawing/2014/main" id="{C94BEAB9-B35E-1D4A-9AF2-264DF2CF959A}"/>
              </a:ext>
            </a:extLst>
          </p:cNvPr>
          <p:cNvSpPr>
            <a:spLocks noChangeShapeType="1"/>
          </p:cNvSpPr>
          <p:nvPr/>
        </p:nvSpPr>
        <p:spPr bwMode="auto">
          <a:xfrm>
            <a:off x="1781994" y="513556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7" name="Line 9">
            <a:extLst>
              <a:ext uri="{FF2B5EF4-FFF2-40B4-BE49-F238E27FC236}">
                <a16:creationId xmlns:a16="http://schemas.microsoft.com/office/drawing/2014/main" id="{1180BA3D-56B1-9844-BC38-CCB83FDB9238}"/>
              </a:ext>
            </a:extLst>
          </p:cNvPr>
          <p:cNvSpPr>
            <a:spLocks noChangeShapeType="1"/>
          </p:cNvSpPr>
          <p:nvPr/>
        </p:nvSpPr>
        <p:spPr bwMode="auto">
          <a:xfrm flipH="1">
            <a:off x="1781994" y="452596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8" name="Line 10">
            <a:extLst>
              <a:ext uri="{FF2B5EF4-FFF2-40B4-BE49-F238E27FC236}">
                <a16:creationId xmlns:a16="http://schemas.microsoft.com/office/drawing/2014/main" id="{88C6CD79-B778-2C4D-AC01-2927D0F67D26}"/>
              </a:ext>
            </a:extLst>
          </p:cNvPr>
          <p:cNvSpPr>
            <a:spLocks noChangeShapeType="1"/>
          </p:cNvSpPr>
          <p:nvPr/>
        </p:nvSpPr>
        <p:spPr bwMode="auto">
          <a:xfrm flipH="1">
            <a:off x="1781994" y="391636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9" name="Line 11">
            <a:extLst>
              <a:ext uri="{FF2B5EF4-FFF2-40B4-BE49-F238E27FC236}">
                <a16:creationId xmlns:a16="http://schemas.microsoft.com/office/drawing/2014/main" id="{F4399021-7710-4A42-B169-D84B77BD156F}"/>
              </a:ext>
            </a:extLst>
          </p:cNvPr>
          <p:cNvSpPr>
            <a:spLocks noChangeShapeType="1"/>
          </p:cNvSpPr>
          <p:nvPr/>
        </p:nvSpPr>
        <p:spPr bwMode="auto">
          <a:xfrm flipH="1">
            <a:off x="1781994" y="330676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50" name="Line 12">
            <a:extLst>
              <a:ext uri="{FF2B5EF4-FFF2-40B4-BE49-F238E27FC236}">
                <a16:creationId xmlns:a16="http://schemas.microsoft.com/office/drawing/2014/main" id="{781F09FF-D2B5-F94D-8638-A2B786AD0C15}"/>
              </a:ext>
            </a:extLst>
          </p:cNvPr>
          <p:cNvSpPr>
            <a:spLocks noChangeShapeType="1"/>
          </p:cNvSpPr>
          <p:nvPr/>
        </p:nvSpPr>
        <p:spPr bwMode="auto">
          <a:xfrm flipH="1">
            <a:off x="1781994" y="269716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51" name="Line 13">
            <a:extLst>
              <a:ext uri="{FF2B5EF4-FFF2-40B4-BE49-F238E27FC236}">
                <a16:creationId xmlns:a16="http://schemas.microsoft.com/office/drawing/2014/main" id="{1CE53552-AF07-DD42-ABFE-447C8E97D2EF}"/>
              </a:ext>
            </a:extLst>
          </p:cNvPr>
          <p:cNvSpPr>
            <a:spLocks noChangeShapeType="1"/>
          </p:cNvSpPr>
          <p:nvPr/>
        </p:nvSpPr>
        <p:spPr bwMode="auto">
          <a:xfrm flipH="1">
            <a:off x="1781994" y="208756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52" name="Rectangle 14">
            <a:extLst>
              <a:ext uri="{FF2B5EF4-FFF2-40B4-BE49-F238E27FC236}">
                <a16:creationId xmlns:a16="http://schemas.microsoft.com/office/drawing/2014/main" id="{268AB8FF-11FD-3F40-9F2A-C70F95BF3447}"/>
              </a:ext>
            </a:extLst>
          </p:cNvPr>
          <p:cNvSpPr>
            <a:spLocks noChangeArrowheads="1"/>
          </p:cNvSpPr>
          <p:nvPr/>
        </p:nvSpPr>
        <p:spPr bwMode="auto">
          <a:xfrm flipH="1">
            <a:off x="1497832" y="2501900"/>
            <a:ext cx="3365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en-US" altLang="en-US" sz="1200">
                <a:latin typeface="Times New Roman" panose="02020603050405020304" pitchFamily="18" charset="0"/>
              </a:rPr>
              <a:t>1</a:t>
            </a:r>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53" name="Rectangle 15">
            <a:extLst>
              <a:ext uri="{FF2B5EF4-FFF2-40B4-BE49-F238E27FC236}">
                <a16:creationId xmlns:a16="http://schemas.microsoft.com/office/drawing/2014/main" id="{B2B1B9D4-3957-0E44-9F2C-58D075864692}"/>
              </a:ext>
            </a:extLst>
          </p:cNvPr>
          <p:cNvSpPr>
            <a:spLocks noChangeArrowheads="1"/>
          </p:cNvSpPr>
          <p:nvPr/>
        </p:nvSpPr>
        <p:spPr bwMode="auto">
          <a:xfrm flipH="1">
            <a:off x="1497832" y="1300163"/>
            <a:ext cx="336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20</a:t>
            </a:r>
            <a:endParaRPr lang="en-US" altLang="en-US" sz="1200">
              <a:latin typeface="Times New Roman" panose="02020603050405020304" pitchFamily="18" charset="0"/>
            </a:endParaRPr>
          </a:p>
        </p:txBody>
      </p:sp>
      <p:sp>
        <p:nvSpPr>
          <p:cNvPr id="54" name="Rectangle 16">
            <a:extLst>
              <a:ext uri="{FF2B5EF4-FFF2-40B4-BE49-F238E27FC236}">
                <a16:creationId xmlns:a16="http://schemas.microsoft.com/office/drawing/2014/main" id="{F4A39B95-BF4C-0643-A1AA-DDA13386E2A8}"/>
              </a:ext>
            </a:extLst>
          </p:cNvPr>
          <p:cNvSpPr>
            <a:spLocks noChangeArrowheads="1"/>
          </p:cNvSpPr>
          <p:nvPr/>
        </p:nvSpPr>
        <p:spPr bwMode="auto">
          <a:xfrm flipH="1">
            <a:off x="4201344" y="6430963"/>
            <a:ext cx="4000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10</a:t>
            </a:r>
            <a:endParaRPr lang="en-US" altLang="en-US" sz="1200">
              <a:latin typeface="Times New Roman" panose="02020603050405020304" pitchFamily="18" charset="0"/>
            </a:endParaRPr>
          </a:p>
        </p:txBody>
      </p:sp>
      <p:sp>
        <p:nvSpPr>
          <p:cNvPr id="55" name="Line 17">
            <a:extLst>
              <a:ext uri="{FF2B5EF4-FFF2-40B4-BE49-F238E27FC236}">
                <a16:creationId xmlns:a16="http://schemas.microsoft.com/office/drawing/2014/main" id="{986C0341-542F-184A-B74F-6B77C23C18A7}"/>
              </a:ext>
            </a:extLst>
          </p:cNvPr>
          <p:cNvSpPr>
            <a:spLocks noChangeShapeType="1"/>
          </p:cNvSpPr>
          <p:nvPr/>
        </p:nvSpPr>
        <p:spPr bwMode="auto">
          <a:xfrm flipH="1" flipV="1">
            <a:off x="4658544" y="6329363"/>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56" name="Line 18">
            <a:extLst>
              <a:ext uri="{FF2B5EF4-FFF2-40B4-BE49-F238E27FC236}">
                <a16:creationId xmlns:a16="http://schemas.microsoft.com/office/drawing/2014/main" id="{69BFC686-A2E1-5E4F-B20C-87970E54FFAE}"/>
              </a:ext>
            </a:extLst>
          </p:cNvPr>
          <p:cNvSpPr>
            <a:spLocks noChangeShapeType="1"/>
          </p:cNvSpPr>
          <p:nvPr/>
        </p:nvSpPr>
        <p:spPr bwMode="auto">
          <a:xfrm flipH="1" flipV="1">
            <a:off x="3058344" y="6335713"/>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57" name="Line 19">
            <a:extLst>
              <a:ext uri="{FF2B5EF4-FFF2-40B4-BE49-F238E27FC236}">
                <a16:creationId xmlns:a16="http://schemas.microsoft.com/office/drawing/2014/main" id="{5119F451-A740-7142-9F62-93A6A4AF1C30}"/>
              </a:ext>
            </a:extLst>
          </p:cNvPr>
          <p:cNvSpPr>
            <a:spLocks noChangeShapeType="1"/>
          </p:cNvSpPr>
          <p:nvPr/>
        </p:nvSpPr>
        <p:spPr bwMode="auto">
          <a:xfrm flipH="1" flipV="1">
            <a:off x="3667944" y="6329363"/>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58" name="Rectangle 20">
            <a:extLst>
              <a:ext uri="{FF2B5EF4-FFF2-40B4-BE49-F238E27FC236}">
                <a16:creationId xmlns:a16="http://schemas.microsoft.com/office/drawing/2014/main" id="{13AA77A2-EAA3-754A-8E5B-B87DF5080DAE}"/>
              </a:ext>
            </a:extLst>
          </p:cNvPr>
          <p:cNvSpPr>
            <a:spLocks noChangeArrowheads="1"/>
          </p:cNvSpPr>
          <p:nvPr/>
        </p:nvSpPr>
        <p:spPr bwMode="auto">
          <a:xfrm flipH="1">
            <a:off x="2963094" y="6430963"/>
            <a:ext cx="4000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59" name="Line 21">
            <a:extLst>
              <a:ext uri="{FF2B5EF4-FFF2-40B4-BE49-F238E27FC236}">
                <a16:creationId xmlns:a16="http://schemas.microsoft.com/office/drawing/2014/main" id="{F967A0B2-1F9F-0E47-9996-04B5A5BDA355}"/>
              </a:ext>
            </a:extLst>
          </p:cNvPr>
          <p:cNvSpPr>
            <a:spLocks noChangeShapeType="1"/>
          </p:cNvSpPr>
          <p:nvPr/>
        </p:nvSpPr>
        <p:spPr bwMode="auto">
          <a:xfrm flipV="1">
            <a:off x="4277544" y="1528763"/>
            <a:ext cx="0" cy="2362200"/>
          </a:xfrm>
          <a:prstGeom prst="line">
            <a:avLst/>
          </a:prstGeom>
          <a:noFill/>
          <a:ln w="12700" cap="rnd">
            <a:solidFill>
              <a:schemeClr val="tx1"/>
            </a:solidFill>
            <a:prstDash val="sysDot"/>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0" name="Text Box 22">
            <a:extLst>
              <a:ext uri="{FF2B5EF4-FFF2-40B4-BE49-F238E27FC236}">
                <a16:creationId xmlns:a16="http://schemas.microsoft.com/office/drawing/2014/main" id="{F05DA5A6-2B29-824F-97F8-8A206068E344}"/>
              </a:ext>
            </a:extLst>
          </p:cNvPr>
          <p:cNvSpPr txBox="1">
            <a:spLocks noChangeArrowheads="1"/>
          </p:cNvSpPr>
          <p:nvPr/>
        </p:nvSpPr>
        <p:spPr bwMode="auto">
          <a:xfrm>
            <a:off x="3896544" y="3844925"/>
            <a:ext cx="26828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P</a:t>
            </a:r>
            <a:endParaRPr lang="en-US" altLang="en-US" sz="1200">
              <a:latin typeface="Times New Roman" panose="02020603050405020304" pitchFamily="18" charset="0"/>
            </a:endParaRPr>
          </a:p>
        </p:txBody>
      </p:sp>
      <p:sp>
        <p:nvSpPr>
          <p:cNvPr id="61" name="Text Box 23">
            <a:extLst>
              <a:ext uri="{FF2B5EF4-FFF2-40B4-BE49-F238E27FC236}">
                <a16:creationId xmlns:a16="http://schemas.microsoft.com/office/drawing/2014/main" id="{BED34B60-C654-CB48-A6FC-F98FEDBEF5E2}"/>
              </a:ext>
            </a:extLst>
          </p:cNvPr>
          <p:cNvSpPr txBox="1">
            <a:spLocks noChangeArrowheads="1"/>
          </p:cNvSpPr>
          <p:nvPr/>
        </p:nvSpPr>
        <p:spPr bwMode="auto">
          <a:xfrm>
            <a:off x="1537519" y="990600"/>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y</a:t>
            </a:r>
            <a:endParaRPr lang="en-US" altLang="en-US" sz="1200">
              <a:latin typeface="Times New Roman" panose="02020603050405020304" pitchFamily="18" charset="0"/>
            </a:endParaRPr>
          </a:p>
        </p:txBody>
      </p:sp>
      <p:sp>
        <p:nvSpPr>
          <p:cNvPr id="62" name="Text Box 24">
            <a:extLst>
              <a:ext uri="{FF2B5EF4-FFF2-40B4-BE49-F238E27FC236}">
                <a16:creationId xmlns:a16="http://schemas.microsoft.com/office/drawing/2014/main" id="{2997A7C1-526D-654E-AB93-2B6A83E16A52}"/>
              </a:ext>
            </a:extLst>
          </p:cNvPr>
          <p:cNvSpPr txBox="1">
            <a:spLocks noChangeArrowheads="1"/>
          </p:cNvSpPr>
          <p:nvPr/>
        </p:nvSpPr>
        <p:spPr bwMode="auto">
          <a:xfrm>
            <a:off x="5845994" y="6365875"/>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x</a:t>
            </a:r>
            <a:endParaRPr lang="en-US" altLang="en-US" sz="1200">
              <a:latin typeface="Times New Roman" panose="02020603050405020304" pitchFamily="18" charset="0"/>
            </a:endParaRPr>
          </a:p>
        </p:txBody>
      </p:sp>
      <p:sp>
        <p:nvSpPr>
          <p:cNvPr id="72" name="Text Box 34">
            <a:extLst>
              <a:ext uri="{FF2B5EF4-FFF2-40B4-BE49-F238E27FC236}">
                <a16:creationId xmlns:a16="http://schemas.microsoft.com/office/drawing/2014/main" id="{22E7BC5D-0A8E-5A47-AFB1-DDE8298ABAEC}"/>
              </a:ext>
            </a:extLst>
          </p:cNvPr>
          <p:cNvSpPr txBox="1">
            <a:spLocks noChangeArrowheads="1"/>
          </p:cNvSpPr>
          <p:nvPr/>
        </p:nvSpPr>
        <p:spPr bwMode="auto">
          <a:xfrm>
            <a:off x="4271194" y="6553200"/>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y</a:t>
            </a:r>
            <a:endParaRPr lang="en-US" altLang="en-US" sz="1200">
              <a:latin typeface="Times New Roman" panose="02020603050405020304" pitchFamily="18" charset="0"/>
            </a:endParaRPr>
          </a:p>
        </p:txBody>
      </p:sp>
      <p:sp>
        <p:nvSpPr>
          <p:cNvPr id="74" name="Line 36">
            <a:extLst>
              <a:ext uri="{FF2B5EF4-FFF2-40B4-BE49-F238E27FC236}">
                <a16:creationId xmlns:a16="http://schemas.microsoft.com/office/drawing/2014/main" id="{A20F67A3-4A4D-3A4B-B86D-E158D9975111}"/>
              </a:ext>
            </a:extLst>
          </p:cNvPr>
          <p:cNvSpPr>
            <a:spLocks noChangeShapeType="1"/>
          </p:cNvSpPr>
          <p:nvPr/>
        </p:nvSpPr>
        <p:spPr bwMode="auto">
          <a:xfrm flipH="1" flipV="1">
            <a:off x="1820094" y="2689225"/>
            <a:ext cx="3683818" cy="3633786"/>
          </a:xfrm>
          <a:prstGeom prst="line">
            <a:avLst/>
          </a:prstGeom>
          <a:ln>
            <a:headEnd type="none" w="sm" len="sm"/>
            <a:tailEnd type="none" w="sm" len="sm"/>
          </a:ln>
          <a:extLst>
            <a:ext uri="{909E8E84-426E-40DD-AFC4-6F175D3DCCD1}">
              <a14:hiddenFill xmlns:a14="http://schemas.microsoft.com/office/drawing/2010/main">
                <a:noFill/>
              </a14:hiddenFill>
            </a:ext>
          </a:extLst>
        </p:spPr>
        <p:style>
          <a:lnRef idx="1">
            <a:schemeClr val="dk1"/>
          </a:lnRef>
          <a:fillRef idx="0">
            <a:schemeClr val="dk1"/>
          </a:fillRef>
          <a:effectRef idx="0">
            <a:schemeClr val="dk1"/>
          </a:effectRef>
          <a:fontRef idx="minor">
            <a:schemeClr val="tx1"/>
          </a:fontRef>
        </p:style>
        <p:txBody>
          <a:bodyPr/>
          <a:lstStyle/>
          <a:p>
            <a:endParaRPr lang="en-US"/>
          </a:p>
        </p:txBody>
      </p:sp>
      <p:sp>
        <p:nvSpPr>
          <p:cNvPr id="80" name="Text Box 42">
            <a:extLst>
              <a:ext uri="{FF2B5EF4-FFF2-40B4-BE49-F238E27FC236}">
                <a16:creationId xmlns:a16="http://schemas.microsoft.com/office/drawing/2014/main" id="{59F1751B-A1B7-CC48-99DF-3071AFAAB25B}"/>
              </a:ext>
            </a:extLst>
          </p:cNvPr>
          <p:cNvSpPr txBox="1">
            <a:spLocks noChangeArrowheads="1"/>
          </p:cNvSpPr>
          <p:nvPr/>
        </p:nvSpPr>
        <p:spPr bwMode="auto">
          <a:xfrm>
            <a:off x="1469257" y="6253163"/>
            <a:ext cx="40322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OA</a:t>
            </a:r>
            <a:endParaRPr lang="en-US" altLang="en-US" sz="1200">
              <a:latin typeface="Times New Roman" panose="02020603050405020304" pitchFamily="18" charset="0"/>
            </a:endParaRPr>
          </a:p>
        </p:txBody>
      </p:sp>
      <p:sp>
        <p:nvSpPr>
          <p:cNvPr id="85" name="Line 48">
            <a:extLst>
              <a:ext uri="{FF2B5EF4-FFF2-40B4-BE49-F238E27FC236}">
                <a16:creationId xmlns:a16="http://schemas.microsoft.com/office/drawing/2014/main" id="{67D8E1BF-272D-9F49-A772-B62EC543D432}"/>
              </a:ext>
            </a:extLst>
          </p:cNvPr>
          <p:cNvSpPr>
            <a:spLocks noChangeShapeType="1"/>
          </p:cNvSpPr>
          <p:nvPr/>
        </p:nvSpPr>
        <p:spPr bwMode="auto">
          <a:xfrm flipV="1">
            <a:off x="1839144" y="3890963"/>
            <a:ext cx="2438400" cy="24384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90" name="Text Box 53">
            <a:extLst>
              <a:ext uri="{FF2B5EF4-FFF2-40B4-BE49-F238E27FC236}">
                <a16:creationId xmlns:a16="http://schemas.microsoft.com/office/drawing/2014/main" id="{F32AD359-52F6-B748-845C-0A555C25D202}"/>
              </a:ext>
            </a:extLst>
          </p:cNvPr>
          <p:cNvSpPr txBox="1">
            <a:spLocks noChangeArrowheads="1"/>
          </p:cNvSpPr>
          <p:nvPr/>
        </p:nvSpPr>
        <p:spPr bwMode="auto">
          <a:xfrm>
            <a:off x="3707904" y="4304129"/>
            <a:ext cx="37221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dirty="0">
                <a:latin typeface="Times New Roman" panose="02020603050405020304" pitchFamily="18" charset="0"/>
              </a:rPr>
              <a:t>A4</a:t>
            </a:r>
            <a:endParaRPr lang="en-US" altLang="en-US" sz="1200" dirty="0">
              <a:latin typeface="Times New Roman" panose="02020603050405020304" pitchFamily="18" charset="0"/>
            </a:endParaRPr>
          </a:p>
        </p:txBody>
      </p:sp>
      <p:sp>
        <p:nvSpPr>
          <p:cNvPr id="91" name="AutoShape 79">
            <a:extLst>
              <a:ext uri="{FF2B5EF4-FFF2-40B4-BE49-F238E27FC236}">
                <a16:creationId xmlns:a16="http://schemas.microsoft.com/office/drawing/2014/main" id="{C6A67E40-F3C7-5E43-81D9-2E818A99F515}"/>
              </a:ext>
            </a:extLst>
          </p:cNvPr>
          <p:cNvSpPr>
            <a:spLocks noChangeArrowheads="1"/>
          </p:cNvSpPr>
          <p:nvPr/>
        </p:nvSpPr>
        <p:spPr bwMode="auto">
          <a:xfrm>
            <a:off x="3642353" y="4434056"/>
            <a:ext cx="76200" cy="76200"/>
          </a:xfrm>
          <a:prstGeom prst="flowChartConnector">
            <a:avLst/>
          </a:prstGeom>
          <a:solidFill>
            <a:schemeClr val="accent1"/>
          </a:solidFill>
          <a:ln w="12700">
            <a:solidFill>
              <a:schemeClr val="tx1"/>
            </a:solidFill>
            <a:round/>
            <a:headEnd type="none" w="sm" len="sm"/>
            <a:tailEnd type="none" w="sm" len="sm"/>
          </a:ln>
        </p:spPr>
        <p:txBody>
          <a:bodyPr wrap="none"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endParaRPr lang="en-US" altLang="en-US" sz="1800"/>
          </a:p>
        </p:txBody>
      </p:sp>
      <p:sp>
        <p:nvSpPr>
          <p:cNvPr id="92" name="Line 52">
            <a:extLst>
              <a:ext uri="{FF2B5EF4-FFF2-40B4-BE49-F238E27FC236}">
                <a16:creationId xmlns:a16="http://schemas.microsoft.com/office/drawing/2014/main" id="{9C554DD9-36DF-984A-9559-D2C78A89C747}"/>
              </a:ext>
            </a:extLst>
          </p:cNvPr>
          <p:cNvSpPr>
            <a:spLocks noChangeShapeType="1"/>
          </p:cNvSpPr>
          <p:nvPr/>
        </p:nvSpPr>
        <p:spPr bwMode="auto">
          <a:xfrm>
            <a:off x="2448743" y="3289234"/>
            <a:ext cx="1219201" cy="1185927"/>
          </a:xfrm>
          <a:prstGeom prst="line">
            <a:avLst/>
          </a:prstGeom>
          <a:ln>
            <a:headEnd type="none" w="sm" len="sm"/>
            <a:tailEnd type="none" w="sm" len="sm"/>
          </a:ln>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en-US"/>
          </a:p>
        </p:txBody>
      </p:sp>
      <p:sp>
        <p:nvSpPr>
          <p:cNvPr id="93" name="Text Box 53">
            <a:extLst>
              <a:ext uri="{FF2B5EF4-FFF2-40B4-BE49-F238E27FC236}">
                <a16:creationId xmlns:a16="http://schemas.microsoft.com/office/drawing/2014/main" id="{E7CE79F7-4231-6347-B79F-859DB360CE6C}"/>
              </a:ext>
            </a:extLst>
          </p:cNvPr>
          <p:cNvSpPr txBox="1">
            <a:spLocks noChangeArrowheads="1"/>
          </p:cNvSpPr>
          <p:nvPr/>
        </p:nvSpPr>
        <p:spPr bwMode="auto">
          <a:xfrm>
            <a:off x="2399582" y="3079993"/>
            <a:ext cx="37221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dirty="0">
                <a:latin typeface="Times New Roman" panose="02020603050405020304" pitchFamily="18" charset="0"/>
              </a:rPr>
              <a:t>B4</a:t>
            </a:r>
            <a:endParaRPr lang="en-US" altLang="en-US" sz="1200" dirty="0">
              <a:latin typeface="Times New Roman" panose="02020603050405020304" pitchFamily="18" charset="0"/>
            </a:endParaRPr>
          </a:p>
        </p:txBody>
      </p:sp>
      <p:sp>
        <p:nvSpPr>
          <p:cNvPr id="94" name="Text Box 51">
            <a:extLst>
              <a:ext uri="{FF2B5EF4-FFF2-40B4-BE49-F238E27FC236}">
                <a16:creationId xmlns:a16="http://schemas.microsoft.com/office/drawing/2014/main" id="{912BDC7B-9131-E947-B608-3F7CBEA76DE1}"/>
              </a:ext>
            </a:extLst>
          </p:cNvPr>
          <p:cNvSpPr txBox="1">
            <a:spLocks noChangeArrowheads="1"/>
          </p:cNvSpPr>
          <p:nvPr/>
        </p:nvSpPr>
        <p:spPr bwMode="auto">
          <a:xfrm>
            <a:off x="2731220" y="3802435"/>
            <a:ext cx="328612"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dirty="0">
                <a:latin typeface="Times New Roman" panose="02020603050405020304" pitchFamily="18" charset="0"/>
              </a:rPr>
              <a:t>ed</a:t>
            </a:r>
            <a:endParaRPr lang="en-US" altLang="en-US" sz="1200" dirty="0">
              <a:latin typeface="Times New Roman" panose="02020603050405020304" pitchFamily="18" charset="0"/>
            </a:endParaRPr>
          </a:p>
        </p:txBody>
      </p:sp>
      <p:sp>
        <p:nvSpPr>
          <p:cNvPr id="84" name="AutoShape 47">
            <a:extLst>
              <a:ext uri="{FF2B5EF4-FFF2-40B4-BE49-F238E27FC236}">
                <a16:creationId xmlns:a16="http://schemas.microsoft.com/office/drawing/2014/main" id="{A8CB8CC8-64CE-7C44-B7A9-CE8298FF9837}"/>
              </a:ext>
            </a:extLst>
          </p:cNvPr>
          <p:cNvSpPr>
            <a:spLocks noChangeArrowheads="1"/>
          </p:cNvSpPr>
          <p:nvPr/>
        </p:nvSpPr>
        <p:spPr bwMode="auto">
          <a:xfrm>
            <a:off x="2982144" y="3814763"/>
            <a:ext cx="76200" cy="76200"/>
          </a:xfrm>
          <a:prstGeom prst="flowChartConnector">
            <a:avLst/>
          </a:prstGeom>
          <a:solidFill>
            <a:schemeClr val="accent1"/>
          </a:solidFill>
          <a:ln w="12700">
            <a:solidFill>
              <a:schemeClr val="tx1"/>
            </a:solidFill>
            <a:round/>
            <a:headEnd type="none" w="sm" len="sm"/>
            <a:tailEnd type="none" w="sm" len="sm"/>
          </a:ln>
        </p:spPr>
        <p:txBody>
          <a:bodyPr wrap="none"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endParaRPr lang="en-US" altLang="en-US" sz="1800"/>
          </a:p>
        </p:txBody>
      </p:sp>
    </p:spTree>
    <p:extLst>
      <p:ext uri="{BB962C8B-B14F-4D97-AF65-F5344CB8AC3E}">
        <p14:creationId xmlns:p14="http://schemas.microsoft.com/office/powerpoint/2010/main" val="2861078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50">
            <a:extLst>
              <a:ext uri="{FF2B5EF4-FFF2-40B4-BE49-F238E27FC236}">
                <a16:creationId xmlns:a16="http://schemas.microsoft.com/office/drawing/2014/main" id="{64C37BAB-C56B-C248-B924-7CBDE82A9926}"/>
              </a:ext>
            </a:extLst>
          </p:cNvPr>
          <p:cNvSpPr>
            <a:spLocks noGrp="1" noChangeArrowheads="1"/>
          </p:cNvSpPr>
          <p:nvPr>
            <p:ph type="title"/>
          </p:nvPr>
        </p:nvSpPr>
        <p:spPr>
          <a:xfrm>
            <a:off x="323850" y="1916113"/>
            <a:ext cx="3168650" cy="2881312"/>
          </a:xfrm>
          <a:noFill/>
        </p:spPr>
        <p:txBody>
          <a:bodyPr/>
          <a:lstStyle/>
          <a:p>
            <a:pPr eaLnBrk="1" hangingPunct="1"/>
            <a:r>
              <a:rPr lang="pt-PT" altLang="en-US" sz="3600">
                <a:solidFill>
                  <a:schemeClr val="bg2"/>
                </a:solidFill>
                <a:latin typeface="Calibri" panose="020F0502020204030204" pitchFamily="34" charset="0"/>
                <a:cs typeface="Calibri" panose="020F0502020204030204" pitchFamily="34" charset="0"/>
              </a:rPr>
              <a:t>no-envy</a:t>
            </a:r>
            <a:br>
              <a:rPr lang="pt-PT" altLang="en-US" sz="3600">
                <a:solidFill>
                  <a:schemeClr val="bg2"/>
                </a:solidFill>
                <a:latin typeface="Calibri" panose="020F0502020204030204" pitchFamily="34" charset="0"/>
                <a:cs typeface="Calibri" panose="020F0502020204030204" pitchFamily="34" charset="0"/>
              </a:rPr>
            </a:br>
            <a:r>
              <a:rPr lang="pt-PT" altLang="en-US" sz="3600">
                <a:solidFill>
                  <a:schemeClr val="bg2"/>
                </a:solidFill>
                <a:latin typeface="Calibri" panose="020F0502020204030204" pitchFamily="34" charset="0"/>
                <a:cs typeface="Calibri" panose="020F0502020204030204" pitchFamily="34" charset="0"/>
              </a:rPr>
              <a:t>+</a:t>
            </a:r>
            <a:br>
              <a:rPr lang="pt-PT" altLang="en-US" sz="3600">
                <a:solidFill>
                  <a:schemeClr val="bg2"/>
                </a:solidFill>
                <a:latin typeface="Calibri" panose="020F0502020204030204" pitchFamily="34" charset="0"/>
                <a:cs typeface="Calibri" panose="020F0502020204030204" pitchFamily="34" charset="0"/>
              </a:rPr>
            </a:br>
            <a:r>
              <a:rPr lang="pt-PT" altLang="en-US" sz="3600">
                <a:solidFill>
                  <a:schemeClr val="bg2"/>
                </a:solidFill>
                <a:latin typeface="Calibri" panose="020F0502020204030204" pitchFamily="34" charset="0"/>
                <a:cs typeface="Calibri" panose="020F0502020204030204" pitchFamily="34" charset="0"/>
              </a:rPr>
              <a:t>Pareto</a:t>
            </a:r>
            <a:br>
              <a:rPr lang="pt-PT" altLang="en-US" sz="3600">
                <a:solidFill>
                  <a:schemeClr val="bg2"/>
                </a:solidFill>
                <a:latin typeface="Calibri" panose="020F0502020204030204" pitchFamily="34" charset="0"/>
                <a:cs typeface="Calibri" panose="020F0502020204030204" pitchFamily="34" charset="0"/>
              </a:rPr>
            </a:br>
            <a:r>
              <a:rPr lang="pt-PT" altLang="en-US" sz="3600">
                <a:solidFill>
                  <a:schemeClr val="bg2"/>
                </a:solidFill>
                <a:latin typeface="Calibri" panose="020F0502020204030204" pitchFamily="34" charset="0"/>
                <a:cs typeface="Calibri" panose="020F0502020204030204" pitchFamily="34" charset="0"/>
              </a:rPr>
              <a:t>(FP)</a:t>
            </a:r>
          </a:p>
        </p:txBody>
      </p:sp>
      <p:sp>
        <p:nvSpPr>
          <p:cNvPr id="27651" name="Line 51">
            <a:extLst>
              <a:ext uri="{FF2B5EF4-FFF2-40B4-BE49-F238E27FC236}">
                <a16:creationId xmlns:a16="http://schemas.microsoft.com/office/drawing/2014/main" id="{6CD0CC3F-542A-0D44-B159-1167969C4846}"/>
              </a:ext>
            </a:extLst>
          </p:cNvPr>
          <p:cNvSpPr>
            <a:spLocks noChangeShapeType="1"/>
          </p:cNvSpPr>
          <p:nvPr/>
        </p:nvSpPr>
        <p:spPr bwMode="auto">
          <a:xfrm flipV="1">
            <a:off x="4508500" y="6249988"/>
            <a:ext cx="4286250"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7652" name="Line 52">
            <a:extLst>
              <a:ext uri="{FF2B5EF4-FFF2-40B4-BE49-F238E27FC236}">
                <a16:creationId xmlns:a16="http://schemas.microsoft.com/office/drawing/2014/main" id="{87AC54D9-3847-F540-8C33-9C2EFF73C806}"/>
              </a:ext>
            </a:extLst>
          </p:cNvPr>
          <p:cNvSpPr>
            <a:spLocks noChangeShapeType="1"/>
          </p:cNvSpPr>
          <p:nvPr/>
        </p:nvSpPr>
        <p:spPr bwMode="auto">
          <a:xfrm flipH="1" flipV="1">
            <a:off x="4495800" y="1112838"/>
            <a:ext cx="31750" cy="516255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7653" name="Rectangle 53">
            <a:extLst>
              <a:ext uri="{FF2B5EF4-FFF2-40B4-BE49-F238E27FC236}">
                <a16:creationId xmlns:a16="http://schemas.microsoft.com/office/drawing/2014/main" id="{CCEEDBE1-1377-E14C-BCFE-58AF54F27DA4}"/>
              </a:ext>
            </a:extLst>
          </p:cNvPr>
          <p:cNvSpPr>
            <a:spLocks noChangeArrowheads="1"/>
          </p:cNvSpPr>
          <p:nvPr/>
        </p:nvSpPr>
        <p:spPr bwMode="auto">
          <a:xfrm flipH="1">
            <a:off x="4186238" y="3659188"/>
            <a:ext cx="336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en-US" altLang="en-US" sz="1200">
                <a:latin typeface="Times New Roman" panose="02020603050405020304" pitchFamily="18" charset="0"/>
              </a:rPr>
              <a:t>10</a:t>
            </a:r>
          </a:p>
        </p:txBody>
      </p:sp>
      <p:sp>
        <p:nvSpPr>
          <p:cNvPr id="27654" name="Line 54">
            <a:extLst>
              <a:ext uri="{FF2B5EF4-FFF2-40B4-BE49-F238E27FC236}">
                <a16:creationId xmlns:a16="http://schemas.microsoft.com/office/drawing/2014/main" id="{D1B49823-B667-644E-973C-E0D43AE5435D}"/>
              </a:ext>
            </a:extLst>
          </p:cNvPr>
          <p:cNvSpPr>
            <a:spLocks noChangeShapeType="1"/>
          </p:cNvSpPr>
          <p:nvPr/>
        </p:nvSpPr>
        <p:spPr bwMode="auto">
          <a:xfrm flipH="1" flipV="1">
            <a:off x="5137150" y="6249988"/>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7655" name="Line 55">
            <a:extLst>
              <a:ext uri="{FF2B5EF4-FFF2-40B4-BE49-F238E27FC236}">
                <a16:creationId xmlns:a16="http://schemas.microsoft.com/office/drawing/2014/main" id="{2DAC68F7-1511-FE4D-AAFF-BFC7719D148D}"/>
              </a:ext>
            </a:extLst>
          </p:cNvPr>
          <p:cNvSpPr>
            <a:spLocks noChangeShapeType="1"/>
          </p:cNvSpPr>
          <p:nvPr/>
        </p:nvSpPr>
        <p:spPr bwMode="auto">
          <a:xfrm>
            <a:off x="4470400" y="56403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7656" name="Line 56">
            <a:extLst>
              <a:ext uri="{FF2B5EF4-FFF2-40B4-BE49-F238E27FC236}">
                <a16:creationId xmlns:a16="http://schemas.microsoft.com/office/drawing/2014/main" id="{3F5B6B6E-4B91-6047-BFD0-750C94B2669E}"/>
              </a:ext>
            </a:extLst>
          </p:cNvPr>
          <p:cNvSpPr>
            <a:spLocks noChangeShapeType="1"/>
          </p:cNvSpPr>
          <p:nvPr/>
        </p:nvSpPr>
        <p:spPr bwMode="auto">
          <a:xfrm>
            <a:off x="4470400" y="50561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7657" name="Line 57">
            <a:extLst>
              <a:ext uri="{FF2B5EF4-FFF2-40B4-BE49-F238E27FC236}">
                <a16:creationId xmlns:a16="http://schemas.microsoft.com/office/drawing/2014/main" id="{3D9E3C15-B8FC-2B44-8604-E626B9299CE4}"/>
              </a:ext>
            </a:extLst>
          </p:cNvPr>
          <p:cNvSpPr>
            <a:spLocks noChangeShapeType="1"/>
          </p:cNvSpPr>
          <p:nvPr/>
        </p:nvSpPr>
        <p:spPr bwMode="auto">
          <a:xfrm flipH="1">
            <a:off x="4470400" y="44465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7658" name="Line 58">
            <a:extLst>
              <a:ext uri="{FF2B5EF4-FFF2-40B4-BE49-F238E27FC236}">
                <a16:creationId xmlns:a16="http://schemas.microsoft.com/office/drawing/2014/main" id="{21A2D7F4-07AE-ED40-A2F9-DB320B2B5D91}"/>
              </a:ext>
            </a:extLst>
          </p:cNvPr>
          <p:cNvSpPr>
            <a:spLocks noChangeShapeType="1"/>
          </p:cNvSpPr>
          <p:nvPr/>
        </p:nvSpPr>
        <p:spPr bwMode="auto">
          <a:xfrm flipH="1">
            <a:off x="4470400" y="38369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7659" name="Line 59">
            <a:extLst>
              <a:ext uri="{FF2B5EF4-FFF2-40B4-BE49-F238E27FC236}">
                <a16:creationId xmlns:a16="http://schemas.microsoft.com/office/drawing/2014/main" id="{E2F2B0EA-9E82-9D49-A364-5399686A54EE}"/>
              </a:ext>
            </a:extLst>
          </p:cNvPr>
          <p:cNvSpPr>
            <a:spLocks noChangeShapeType="1"/>
          </p:cNvSpPr>
          <p:nvPr/>
        </p:nvSpPr>
        <p:spPr bwMode="auto">
          <a:xfrm flipH="1">
            <a:off x="4470400" y="32273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7660" name="Line 60">
            <a:extLst>
              <a:ext uri="{FF2B5EF4-FFF2-40B4-BE49-F238E27FC236}">
                <a16:creationId xmlns:a16="http://schemas.microsoft.com/office/drawing/2014/main" id="{F8AC661D-7287-5A40-B26D-FFCC416D6F74}"/>
              </a:ext>
            </a:extLst>
          </p:cNvPr>
          <p:cNvSpPr>
            <a:spLocks noChangeShapeType="1"/>
          </p:cNvSpPr>
          <p:nvPr/>
        </p:nvSpPr>
        <p:spPr bwMode="auto">
          <a:xfrm flipH="1">
            <a:off x="4470400" y="26177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7661" name="Line 61">
            <a:extLst>
              <a:ext uri="{FF2B5EF4-FFF2-40B4-BE49-F238E27FC236}">
                <a16:creationId xmlns:a16="http://schemas.microsoft.com/office/drawing/2014/main" id="{90EBE078-F881-1E49-8CAF-A212A4D400B1}"/>
              </a:ext>
            </a:extLst>
          </p:cNvPr>
          <p:cNvSpPr>
            <a:spLocks noChangeShapeType="1"/>
          </p:cNvSpPr>
          <p:nvPr/>
        </p:nvSpPr>
        <p:spPr bwMode="auto">
          <a:xfrm flipH="1">
            <a:off x="4470400" y="20081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7662" name="Rectangle 62">
            <a:extLst>
              <a:ext uri="{FF2B5EF4-FFF2-40B4-BE49-F238E27FC236}">
                <a16:creationId xmlns:a16="http://schemas.microsoft.com/office/drawing/2014/main" id="{9843F04B-84D3-6F4E-8878-C50900DD4022}"/>
              </a:ext>
            </a:extLst>
          </p:cNvPr>
          <p:cNvSpPr>
            <a:spLocks noChangeArrowheads="1"/>
          </p:cNvSpPr>
          <p:nvPr/>
        </p:nvSpPr>
        <p:spPr bwMode="auto">
          <a:xfrm flipH="1">
            <a:off x="4186238" y="2422525"/>
            <a:ext cx="3365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en-US" altLang="en-US" sz="1200">
                <a:latin typeface="Times New Roman" panose="02020603050405020304" pitchFamily="18" charset="0"/>
              </a:rPr>
              <a:t>1</a:t>
            </a:r>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27663" name="Rectangle 63">
            <a:extLst>
              <a:ext uri="{FF2B5EF4-FFF2-40B4-BE49-F238E27FC236}">
                <a16:creationId xmlns:a16="http://schemas.microsoft.com/office/drawing/2014/main" id="{04F57159-451A-F84C-82B5-67EBA34EEB04}"/>
              </a:ext>
            </a:extLst>
          </p:cNvPr>
          <p:cNvSpPr>
            <a:spLocks noChangeArrowheads="1"/>
          </p:cNvSpPr>
          <p:nvPr/>
        </p:nvSpPr>
        <p:spPr bwMode="auto">
          <a:xfrm flipH="1">
            <a:off x="4186238" y="1220788"/>
            <a:ext cx="336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20</a:t>
            </a:r>
            <a:endParaRPr lang="en-US" altLang="en-US" sz="1200">
              <a:latin typeface="Times New Roman" panose="02020603050405020304" pitchFamily="18" charset="0"/>
            </a:endParaRPr>
          </a:p>
        </p:txBody>
      </p:sp>
      <p:sp>
        <p:nvSpPr>
          <p:cNvPr id="27664" name="Rectangle 64">
            <a:extLst>
              <a:ext uri="{FF2B5EF4-FFF2-40B4-BE49-F238E27FC236}">
                <a16:creationId xmlns:a16="http://schemas.microsoft.com/office/drawing/2014/main" id="{3D9E4F97-493C-B647-8FF5-B5A3C6C1C334}"/>
              </a:ext>
            </a:extLst>
          </p:cNvPr>
          <p:cNvSpPr>
            <a:spLocks noChangeArrowheads="1"/>
          </p:cNvSpPr>
          <p:nvPr/>
        </p:nvSpPr>
        <p:spPr bwMode="auto">
          <a:xfrm flipH="1">
            <a:off x="6889750" y="6351588"/>
            <a:ext cx="4000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10</a:t>
            </a:r>
            <a:endParaRPr lang="en-US" altLang="en-US" sz="1200">
              <a:latin typeface="Times New Roman" panose="02020603050405020304" pitchFamily="18" charset="0"/>
            </a:endParaRPr>
          </a:p>
        </p:txBody>
      </p:sp>
      <p:sp>
        <p:nvSpPr>
          <p:cNvPr id="27665" name="Line 65">
            <a:extLst>
              <a:ext uri="{FF2B5EF4-FFF2-40B4-BE49-F238E27FC236}">
                <a16:creationId xmlns:a16="http://schemas.microsoft.com/office/drawing/2014/main" id="{7971B318-4683-1341-9D79-7000F6262A95}"/>
              </a:ext>
            </a:extLst>
          </p:cNvPr>
          <p:cNvSpPr>
            <a:spLocks noChangeShapeType="1"/>
          </p:cNvSpPr>
          <p:nvPr/>
        </p:nvSpPr>
        <p:spPr bwMode="auto">
          <a:xfrm flipH="1" flipV="1">
            <a:off x="7346950" y="6249988"/>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7666" name="Line 66">
            <a:extLst>
              <a:ext uri="{FF2B5EF4-FFF2-40B4-BE49-F238E27FC236}">
                <a16:creationId xmlns:a16="http://schemas.microsoft.com/office/drawing/2014/main" id="{C4C71BCD-B718-DB4F-8A88-A983ED10420B}"/>
              </a:ext>
            </a:extLst>
          </p:cNvPr>
          <p:cNvSpPr>
            <a:spLocks noChangeShapeType="1"/>
          </p:cNvSpPr>
          <p:nvPr/>
        </p:nvSpPr>
        <p:spPr bwMode="auto">
          <a:xfrm flipH="1" flipV="1">
            <a:off x="5746750" y="6249988"/>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7667" name="Line 67">
            <a:extLst>
              <a:ext uri="{FF2B5EF4-FFF2-40B4-BE49-F238E27FC236}">
                <a16:creationId xmlns:a16="http://schemas.microsoft.com/office/drawing/2014/main" id="{8E919272-4C4E-424F-94A5-9332C2DB94A8}"/>
              </a:ext>
            </a:extLst>
          </p:cNvPr>
          <p:cNvSpPr>
            <a:spLocks noChangeShapeType="1"/>
          </p:cNvSpPr>
          <p:nvPr/>
        </p:nvSpPr>
        <p:spPr bwMode="auto">
          <a:xfrm flipH="1" flipV="1">
            <a:off x="6356350" y="6249988"/>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7668" name="Rectangle 68">
            <a:extLst>
              <a:ext uri="{FF2B5EF4-FFF2-40B4-BE49-F238E27FC236}">
                <a16:creationId xmlns:a16="http://schemas.microsoft.com/office/drawing/2014/main" id="{FDCE2E25-C321-C141-9FA7-08E838EB95CF}"/>
              </a:ext>
            </a:extLst>
          </p:cNvPr>
          <p:cNvSpPr>
            <a:spLocks noChangeArrowheads="1"/>
          </p:cNvSpPr>
          <p:nvPr/>
        </p:nvSpPr>
        <p:spPr bwMode="auto">
          <a:xfrm flipH="1">
            <a:off x="5651500" y="6351588"/>
            <a:ext cx="4000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27669" name="Line 69">
            <a:extLst>
              <a:ext uri="{FF2B5EF4-FFF2-40B4-BE49-F238E27FC236}">
                <a16:creationId xmlns:a16="http://schemas.microsoft.com/office/drawing/2014/main" id="{FEE86786-5FE2-7A47-84FF-AA8BBA9C7D9C}"/>
              </a:ext>
            </a:extLst>
          </p:cNvPr>
          <p:cNvSpPr>
            <a:spLocks noChangeShapeType="1"/>
          </p:cNvSpPr>
          <p:nvPr/>
        </p:nvSpPr>
        <p:spPr bwMode="auto">
          <a:xfrm flipV="1">
            <a:off x="4527550" y="4441304"/>
            <a:ext cx="1797046" cy="1808684"/>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7670" name="Line 70">
            <a:extLst>
              <a:ext uri="{FF2B5EF4-FFF2-40B4-BE49-F238E27FC236}">
                <a16:creationId xmlns:a16="http://schemas.microsoft.com/office/drawing/2014/main" id="{B40A4A0C-F948-5848-A6DE-2EB9858F42C5}"/>
              </a:ext>
            </a:extLst>
          </p:cNvPr>
          <p:cNvSpPr>
            <a:spLocks noChangeShapeType="1"/>
          </p:cNvSpPr>
          <p:nvPr/>
        </p:nvSpPr>
        <p:spPr bwMode="auto">
          <a:xfrm flipV="1">
            <a:off x="6965950" y="1449388"/>
            <a:ext cx="0" cy="2362200"/>
          </a:xfrm>
          <a:prstGeom prst="line">
            <a:avLst/>
          </a:prstGeom>
          <a:noFill/>
          <a:ln w="12700" cap="rnd">
            <a:solidFill>
              <a:schemeClr val="tx1"/>
            </a:solidFill>
            <a:prstDash val="sysDot"/>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7671" name="Text Box 71">
            <a:extLst>
              <a:ext uri="{FF2B5EF4-FFF2-40B4-BE49-F238E27FC236}">
                <a16:creationId xmlns:a16="http://schemas.microsoft.com/office/drawing/2014/main" id="{D1F28336-6DCA-DC4E-B5FE-B3D0FF20A40E}"/>
              </a:ext>
            </a:extLst>
          </p:cNvPr>
          <p:cNvSpPr txBox="1">
            <a:spLocks noChangeArrowheads="1"/>
          </p:cNvSpPr>
          <p:nvPr/>
        </p:nvSpPr>
        <p:spPr bwMode="auto">
          <a:xfrm>
            <a:off x="6584950" y="3765550"/>
            <a:ext cx="26828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P</a:t>
            </a:r>
            <a:endParaRPr lang="en-US" altLang="en-US" sz="1200">
              <a:latin typeface="Times New Roman" panose="02020603050405020304" pitchFamily="18" charset="0"/>
            </a:endParaRPr>
          </a:p>
        </p:txBody>
      </p:sp>
      <p:sp>
        <p:nvSpPr>
          <p:cNvPr id="27673" name="Text Box 73">
            <a:extLst>
              <a:ext uri="{FF2B5EF4-FFF2-40B4-BE49-F238E27FC236}">
                <a16:creationId xmlns:a16="http://schemas.microsoft.com/office/drawing/2014/main" id="{471CA57F-D84F-0944-BB45-7D7D1204D235}"/>
              </a:ext>
            </a:extLst>
          </p:cNvPr>
          <p:cNvSpPr txBox="1">
            <a:spLocks noChangeArrowheads="1"/>
          </p:cNvSpPr>
          <p:nvPr/>
        </p:nvSpPr>
        <p:spPr bwMode="auto">
          <a:xfrm>
            <a:off x="4225925" y="990600"/>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y</a:t>
            </a:r>
            <a:endParaRPr lang="en-US" altLang="en-US" sz="1200">
              <a:latin typeface="Times New Roman" panose="02020603050405020304" pitchFamily="18" charset="0"/>
            </a:endParaRPr>
          </a:p>
        </p:txBody>
      </p:sp>
      <p:sp>
        <p:nvSpPr>
          <p:cNvPr id="27674" name="Text Box 74">
            <a:extLst>
              <a:ext uri="{FF2B5EF4-FFF2-40B4-BE49-F238E27FC236}">
                <a16:creationId xmlns:a16="http://schemas.microsoft.com/office/drawing/2014/main" id="{8E65CC59-98B2-5942-AED4-5225FC0AE89B}"/>
              </a:ext>
            </a:extLst>
          </p:cNvPr>
          <p:cNvSpPr txBox="1">
            <a:spLocks noChangeArrowheads="1"/>
          </p:cNvSpPr>
          <p:nvPr/>
        </p:nvSpPr>
        <p:spPr bwMode="auto">
          <a:xfrm>
            <a:off x="8534400" y="6286500"/>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x</a:t>
            </a:r>
            <a:endParaRPr lang="en-US" altLang="en-US" sz="1200">
              <a:latin typeface="Times New Roman" panose="02020603050405020304" pitchFamily="18" charset="0"/>
            </a:endParaRPr>
          </a:p>
        </p:txBody>
      </p:sp>
      <p:sp>
        <p:nvSpPr>
          <p:cNvPr id="27676" name="Text Box 76">
            <a:extLst>
              <a:ext uri="{FF2B5EF4-FFF2-40B4-BE49-F238E27FC236}">
                <a16:creationId xmlns:a16="http://schemas.microsoft.com/office/drawing/2014/main" id="{1AAA045F-D9DC-2C4B-B885-ED8778EC67CF}"/>
              </a:ext>
            </a:extLst>
          </p:cNvPr>
          <p:cNvSpPr txBox="1">
            <a:spLocks noChangeArrowheads="1"/>
          </p:cNvSpPr>
          <p:nvPr/>
        </p:nvSpPr>
        <p:spPr bwMode="auto">
          <a:xfrm>
            <a:off x="5755555" y="3573016"/>
            <a:ext cx="32861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dirty="0">
                <a:latin typeface="Times New Roman" panose="02020603050405020304" pitchFamily="18" charset="0"/>
              </a:rPr>
              <a:t>ed</a:t>
            </a:r>
            <a:endParaRPr lang="en-US" altLang="en-US" sz="1200" dirty="0">
              <a:latin typeface="Times New Roman" panose="02020603050405020304" pitchFamily="18" charset="0"/>
            </a:endParaRPr>
          </a:p>
        </p:txBody>
      </p:sp>
      <p:sp>
        <p:nvSpPr>
          <p:cNvPr id="27677" name="Line 77">
            <a:extLst>
              <a:ext uri="{FF2B5EF4-FFF2-40B4-BE49-F238E27FC236}">
                <a16:creationId xmlns:a16="http://schemas.microsoft.com/office/drawing/2014/main" id="{38AA3E07-C61A-7E44-BEF4-CBA96793DBD9}"/>
              </a:ext>
            </a:extLst>
          </p:cNvPr>
          <p:cNvSpPr>
            <a:spLocks noChangeShapeType="1"/>
          </p:cNvSpPr>
          <p:nvPr/>
        </p:nvSpPr>
        <p:spPr bwMode="auto">
          <a:xfrm flipH="1">
            <a:off x="6934200" y="1449388"/>
            <a:ext cx="31750" cy="522605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7678" name="Rectangle 78">
            <a:extLst>
              <a:ext uri="{FF2B5EF4-FFF2-40B4-BE49-F238E27FC236}">
                <a16:creationId xmlns:a16="http://schemas.microsoft.com/office/drawing/2014/main" id="{187EA32C-68F2-6B48-96CC-48633C988329}"/>
              </a:ext>
            </a:extLst>
          </p:cNvPr>
          <p:cNvSpPr>
            <a:spLocks noChangeArrowheads="1"/>
          </p:cNvSpPr>
          <p:nvPr/>
        </p:nvSpPr>
        <p:spPr bwMode="auto">
          <a:xfrm flipH="1">
            <a:off x="6986588" y="3659188"/>
            <a:ext cx="336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en-US" altLang="en-US" sz="1200">
                <a:latin typeface="Times New Roman" panose="02020603050405020304" pitchFamily="18" charset="0"/>
              </a:rPr>
              <a:t>10</a:t>
            </a:r>
          </a:p>
        </p:txBody>
      </p:sp>
      <p:sp>
        <p:nvSpPr>
          <p:cNvPr id="27679" name="Line 79">
            <a:extLst>
              <a:ext uri="{FF2B5EF4-FFF2-40B4-BE49-F238E27FC236}">
                <a16:creationId xmlns:a16="http://schemas.microsoft.com/office/drawing/2014/main" id="{D61DA162-0133-DB48-A000-7763E1777FCE}"/>
              </a:ext>
            </a:extLst>
          </p:cNvPr>
          <p:cNvSpPr>
            <a:spLocks noChangeShapeType="1"/>
          </p:cNvSpPr>
          <p:nvPr/>
        </p:nvSpPr>
        <p:spPr bwMode="auto">
          <a:xfrm>
            <a:off x="6965950" y="56403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7680" name="Line 80">
            <a:extLst>
              <a:ext uri="{FF2B5EF4-FFF2-40B4-BE49-F238E27FC236}">
                <a16:creationId xmlns:a16="http://schemas.microsoft.com/office/drawing/2014/main" id="{F690210B-AA64-4742-98E6-CB3EDCADDE62}"/>
              </a:ext>
            </a:extLst>
          </p:cNvPr>
          <p:cNvSpPr>
            <a:spLocks noChangeShapeType="1"/>
          </p:cNvSpPr>
          <p:nvPr/>
        </p:nvSpPr>
        <p:spPr bwMode="auto">
          <a:xfrm>
            <a:off x="6965950" y="50561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7681" name="Line 81">
            <a:extLst>
              <a:ext uri="{FF2B5EF4-FFF2-40B4-BE49-F238E27FC236}">
                <a16:creationId xmlns:a16="http://schemas.microsoft.com/office/drawing/2014/main" id="{F10C1615-B8A0-7247-96D7-D723135353B2}"/>
              </a:ext>
            </a:extLst>
          </p:cNvPr>
          <p:cNvSpPr>
            <a:spLocks noChangeShapeType="1"/>
          </p:cNvSpPr>
          <p:nvPr/>
        </p:nvSpPr>
        <p:spPr bwMode="auto">
          <a:xfrm flipH="1">
            <a:off x="6965950" y="44465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7682" name="Line 82">
            <a:extLst>
              <a:ext uri="{FF2B5EF4-FFF2-40B4-BE49-F238E27FC236}">
                <a16:creationId xmlns:a16="http://schemas.microsoft.com/office/drawing/2014/main" id="{E58DC89C-977C-C94F-BDC6-F9980BC75E92}"/>
              </a:ext>
            </a:extLst>
          </p:cNvPr>
          <p:cNvSpPr>
            <a:spLocks noChangeShapeType="1"/>
          </p:cNvSpPr>
          <p:nvPr/>
        </p:nvSpPr>
        <p:spPr bwMode="auto">
          <a:xfrm flipH="1">
            <a:off x="9023350" y="44973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7683" name="Line 83">
            <a:extLst>
              <a:ext uri="{FF2B5EF4-FFF2-40B4-BE49-F238E27FC236}">
                <a16:creationId xmlns:a16="http://schemas.microsoft.com/office/drawing/2014/main" id="{5D12EF9F-0FCD-9346-BF90-751B1C724006}"/>
              </a:ext>
            </a:extLst>
          </p:cNvPr>
          <p:cNvSpPr>
            <a:spLocks noChangeShapeType="1"/>
          </p:cNvSpPr>
          <p:nvPr/>
        </p:nvSpPr>
        <p:spPr bwMode="auto">
          <a:xfrm flipH="1">
            <a:off x="6965950" y="32273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7684" name="Line 84">
            <a:extLst>
              <a:ext uri="{FF2B5EF4-FFF2-40B4-BE49-F238E27FC236}">
                <a16:creationId xmlns:a16="http://schemas.microsoft.com/office/drawing/2014/main" id="{EA9BDB89-6408-A14C-B26E-6C4166466C26}"/>
              </a:ext>
            </a:extLst>
          </p:cNvPr>
          <p:cNvSpPr>
            <a:spLocks noChangeShapeType="1"/>
          </p:cNvSpPr>
          <p:nvPr/>
        </p:nvSpPr>
        <p:spPr bwMode="auto">
          <a:xfrm flipH="1">
            <a:off x="6965950" y="26177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7685" name="Line 85">
            <a:extLst>
              <a:ext uri="{FF2B5EF4-FFF2-40B4-BE49-F238E27FC236}">
                <a16:creationId xmlns:a16="http://schemas.microsoft.com/office/drawing/2014/main" id="{FD41927A-CD23-D649-9257-E2F4C8D26DE2}"/>
              </a:ext>
            </a:extLst>
          </p:cNvPr>
          <p:cNvSpPr>
            <a:spLocks noChangeShapeType="1"/>
          </p:cNvSpPr>
          <p:nvPr/>
        </p:nvSpPr>
        <p:spPr bwMode="auto">
          <a:xfrm flipH="1">
            <a:off x="6965950" y="20081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7686" name="Rectangle 86">
            <a:extLst>
              <a:ext uri="{FF2B5EF4-FFF2-40B4-BE49-F238E27FC236}">
                <a16:creationId xmlns:a16="http://schemas.microsoft.com/office/drawing/2014/main" id="{7A81D001-B576-3741-8851-298F300C055B}"/>
              </a:ext>
            </a:extLst>
          </p:cNvPr>
          <p:cNvSpPr>
            <a:spLocks noChangeArrowheads="1"/>
          </p:cNvSpPr>
          <p:nvPr/>
        </p:nvSpPr>
        <p:spPr bwMode="auto">
          <a:xfrm flipH="1">
            <a:off x="6986588" y="2422525"/>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27687" name="Text Box 87">
            <a:extLst>
              <a:ext uri="{FF2B5EF4-FFF2-40B4-BE49-F238E27FC236}">
                <a16:creationId xmlns:a16="http://schemas.microsoft.com/office/drawing/2014/main" id="{0F5F50E8-9AC9-0842-8A79-9E6676EE71F8}"/>
              </a:ext>
            </a:extLst>
          </p:cNvPr>
          <p:cNvSpPr txBox="1">
            <a:spLocks noChangeArrowheads="1"/>
          </p:cNvSpPr>
          <p:nvPr/>
        </p:nvSpPr>
        <p:spPr bwMode="auto">
          <a:xfrm>
            <a:off x="6978650" y="6599238"/>
            <a:ext cx="2603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y</a:t>
            </a:r>
            <a:endParaRPr lang="en-US" altLang="en-US" sz="1200">
              <a:latin typeface="Times New Roman" panose="02020603050405020304" pitchFamily="18" charset="0"/>
            </a:endParaRPr>
          </a:p>
        </p:txBody>
      </p:sp>
      <p:sp>
        <p:nvSpPr>
          <p:cNvPr id="27688" name="Line 88">
            <a:extLst>
              <a:ext uri="{FF2B5EF4-FFF2-40B4-BE49-F238E27FC236}">
                <a16:creationId xmlns:a16="http://schemas.microsoft.com/office/drawing/2014/main" id="{352C6235-A5D4-0C4E-A90C-4EF47D02882F}"/>
              </a:ext>
            </a:extLst>
          </p:cNvPr>
          <p:cNvSpPr>
            <a:spLocks noChangeShapeType="1"/>
          </p:cNvSpPr>
          <p:nvPr/>
        </p:nvSpPr>
        <p:spPr bwMode="auto">
          <a:xfrm flipH="1" flipV="1">
            <a:off x="3155950" y="1449388"/>
            <a:ext cx="3810000"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7689" name="Line 89">
            <a:extLst>
              <a:ext uri="{FF2B5EF4-FFF2-40B4-BE49-F238E27FC236}">
                <a16:creationId xmlns:a16="http://schemas.microsoft.com/office/drawing/2014/main" id="{B1431A83-DE9F-474F-A53D-9234AC9E4C94}"/>
              </a:ext>
            </a:extLst>
          </p:cNvPr>
          <p:cNvSpPr>
            <a:spLocks noChangeShapeType="1"/>
          </p:cNvSpPr>
          <p:nvPr/>
        </p:nvSpPr>
        <p:spPr bwMode="auto">
          <a:xfrm flipH="1" flipV="1">
            <a:off x="3384550" y="1449388"/>
            <a:ext cx="3581400" cy="35814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7690" name="Line 90">
            <a:extLst>
              <a:ext uri="{FF2B5EF4-FFF2-40B4-BE49-F238E27FC236}">
                <a16:creationId xmlns:a16="http://schemas.microsoft.com/office/drawing/2014/main" id="{72335571-281B-294B-8E58-639614D63641}"/>
              </a:ext>
            </a:extLst>
          </p:cNvPr>
          <p:cNvSpPr>
            <a:spLocks noChangeShapeType="1"/>
          </p:cNvSpPr>
          <p:nvPr/>
        </p:nvSpPr>
        <p:spPr bwMode="auto">
          <a:xfrm flipH="1">
            <a:off x="3384550" y="1754188"/>
            <a:ext cx="762000" cy="0"/>
          </a:xfrm>
          <a:prstGeom prst="line">
            <a:avLst/>
          </a:prstGeom>
          <a:noFill/>
          <a:ln w="127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n-US"/>
          </a:p>
        </p:txBody>
      </p:sp>
      <p:sp>
        <p:nvSpPr>
          <p:cNvPr id="27691" name="Text Box 91">
            <a:extLst>
              <a:ext uri="{FF2B5EF4-FFF2-40B4-BE49-F238E27FC236}">
                <a16:creationId xmlns:a16="http://schemas.microsoft.com/office/drawing/2014/main" id="{D8481875-3B8C-AC42-843E-0DE6A2BEE1C7}"/>
              </a:ext>
            </a:extLst>
          </p:cNvPr>
          <p:cNvSpPr txBox="1">
            <a:spLocks noChangeArrowheads="1"/>
          </p:cNvSpPr>
          <p:nvPr/>
        </p:nvSpPr>
        <p:spPr bwMode="auto">
          <a:xfrm>
            <a:off x="3673475" y="1485900"/>
            <a:ext cx="3365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R</a:t>
            </a:r>
            <a:r>
              <a:rPr lang="pt-PT" altLang="en-US" sz="1200" baseline="-25000">
                <a:latin typeface="Times New Roman" panose="02020603050405020304" pitchFamily="18" charset="0"/>
              </a:rPr>
              <a:t>2</a:t>
            </a:r>
            <a:endParaRPr lang="en-US" altLang="en-US" sz="1200">
              <a:latin typeface="Times New Roman" panose="02020603050405020304" pitchFamily="18" charset="0"/>
            </a:endParaRPr>
          </a:p>
        </p:txBody>
      </p:sp>
      <p:sp>
        <p:nvSpPr>
          <p:cNvPr id="27694" name="Text Box 94">
            <a:extLst>
              <a:ext uri="{FF2B5EF4-FFF2-40B4-BE49-F238E27FC236}">
                <a16:creationId xmlns:a16="http://schemas.microsoft.com/office/drawing/2014/main" id="{5B26F7CC-8F3C-0146-AB5B-82D2ECE69BCD}"/>
              </a:ext>
            </a:extLst>
          </p:cNvPr>
          <p:cNvSpPr txBox="1">
            <a:spLocks noChangeArrowheads="1"/>
          </p:cNvSpPr>
          <p:nvPr/>
        </p:nvSpPr>
        <p:spPr bwMode="auto">
          <a:xfrm>
            <a:off x="6889750" y="1174750"/>
            <a:ext cx="39528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OB</a:t>
            </a:r>
            <a:endParaRPr lang="en-US" altLang="en-US" sz="1200">
              <a:latin typeface="Times New Roman" panose="02020603050405020304" pitchFamily="18" charset="0"/>
            </a:endParaRPr>
          </a:p>
        </p:txBody>
      </p:sp>
      <p:sp>
        <p:nvSpPr>
          <p:cNvPr id="27695" name="Text Box 95">
            <a:extLst>
              <a:ext uri="{FF2B5EF4-FFF2-40B4-BE49-F238E27FC236}">
                <a16:creationId xmlns:a16="http://schemas.microsoft.com/office/drawing/2014/main" id="{F4BE6902-76DF-3346-A73E-CAAC68DAF7BB}"/>
              </a:ext>
            </a:extLst>
          </p:cNvPr>
          <p:cNvSpPr txBox="1">
            <a:spLocks noChangeArrowheads="1"/>
          </p:cNvSpPr>
          <p:nvPr/>
        </p:nvSpPr>
        <p:spPr bwMode="auto">
          <a:xfrm>
            <a:off x="4157663" y="6173788"/>
            <a:ext cx="40322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OA</a:t>
            </a:r>
            <a:endParaRPr lang="en-US" altLang="en-US" sz="1200">
              <a:latin typeface="Times New Roman" panose="02020603050405020304" pitchFamily="18" charset="0"/>
            </a:endParaRPr>
          </a:p>
        </p:txBody>
      </p:sp>
      <p:sp>
        <p:nvSpPr>
          <p:cNvPr id="51" name="Rectangle 3">
            <a:extLst>
              <a:ext uri="{FF2B5EF4-FFF2-40B4-BE49-F238E27FC236}">
                <a16:creationId xmlns:a16="http://schemas.microsoft.com/office/drawing/2014/main" id="{CCE0592E-AC89-AC48-9E26-0D9A840DB302}"/>
              </a:ext>
            </a:extLst>
          </p:cNvPr>
          <p:cNvSpPr txBox="1">
            <a:spLocks noChangeArrowheads="1"/>
          </p:cNvSpPr>
          <p:nvPr/>
        </p:nvSpPr>
        <p:spPr bwMode="auto">
          <a:xfrm>
            <a:off x="457200" y="-76200"/>
            <a:ext cx="8229600" cy="1143000"/>
          </a:xfrm>
          <a:prstGeom prst="rect">
            <a:avLst/>
          </a:prstGeom>
          <a:noFill/>
          <a:ln w="9525">
            <a:noFill/>
            <a:miter lim="800000"/>
            <a:headEnd/>
            <a:tailEnd/>
          </a:ln>
          <a:effec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redistribution and fairness</a:t>
            </a:r>
            <a:br>
              <a:rPr lang="pt-PT" altLang="en-US" sz="2800" b="1">
                <a:solidFill>
                  <a:schemeClr val="tx2"/>
                </a:solidFill>
                <a:latin typeface="Calibri" panose="020F0502020204030204" pitchFamily="34" charset="0"/>
                <a:cs typeface="Calibri" panose="020F0502020204030204" pitchFamily="34" charset="0"/>
              </a:rPr>
            </a:br>
            <a:r>
              <a:rPr lang="pt-PT" altLang="en-US" sz="2800" b="1">
                <a:solidFill>
                  <a:srgbClr val="5F5F5F"/>
                </a:solidFill>
                <a:latin typeface="Calibri" panose="020F0502020204030204" pitchFamily="34" charset="0"/>
                <a:cs typeface="Calibri" panose="020F0502020204030204" pitchFamily="34" charset="0"/>
              </a:rPr>
              <a:t>preference-based fairness criteria</a:t>
            </a:r>
            <a:endParaRPr lang="en-US" altLang="en-US" sz="2800" b="1">
              <a:solidFill>
                <a:srgbClr val="5F5F5F"/>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9E90AF07-F63A-2645-A66C-9A6FE8FCD1F6}"/>
              </a:ext>
            </a:extLst>
          </p:cNvPr>
          <p:cNvSpPr txBox="1"/>
          <p:nvPr/>
        </p:nvSpPr>
        <p:spPr>
          <a:xfrm>
            <a:off x="6959287" y="3320075"/>
            <a:ext cx="1346106" cy="369332"/>
          </a:xfrm>
          <a:prstGeom prst="rect">
            <a:avLst/>
          </a:prstGeom>
          <a:noFill/>
        </p:spPr>
        <p:txBody>
          <a:bodyPr wrap="square" rtlCol="0">
            <a:spAutoFit/>
          </a:bodyPr>
          <a:lstStyle/>
          <a:p>
            <a:r>
              <a:rPr lang="en-US" dirty="0">
                <a:solidFill>
                  <a:srgbClr val="FF0000"/>
                </a:solidFill>
              </a:rPr>
              <a:t>B envies A</a:t>
            </a:r>
          </a:p>
        </p:txBody>
      </p:sp>
      <p:sp>
        <p:nvSpPr>
          <p:cNvPr id="57" name="Line 54">
            <a:extLst>
              <a:ext uri="{FF2B5EF4-FFF2-40B4-BE49-F238E27FC236}">
                <a16:creationId xmlns:a16="http://schemas.microsoft.com/office/drawing/2014/main" id="{34BDE53C-9E28-A84F-A423-92AE86744EE3}"/>
              </a:ext>
            </a:extLst>
          </p:cNvPr>
          <p:cNvSpPr>
            <a:spLocks noChangeShapeType="1"/>
          </p:cNvSpPr>
          <p:nvPr/>
        </p:nvSpPr>
        <p:spPr bwMode="auto">
          <a:xfrm flipV="1">
            <a:off x="6948264" y="1484784"/>
            <a:ext cx="0" cy="2362200"/>
          </a:xfrm>
          <a:prstGeom prst="line">
            <a:avLst/>
          </a:prstGeom>
          <a:noFill/>
          <a:ln w="381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58" name="Text Box 53">
            <a:extLst>
              <a:ext uri="{FF2B5EF4-FFF2-40B4-BE49-F238E27FC236}">
                <a16:creationId xmlns:a16="http://schemas.microsoft.com/office/drawing/2014/main" id="{757FAF20-B05C-1745-BFCE-AAC45F5E8B19}"/>
              </a:ext>
            </a:extLst>
          </p:cNvPr>
          <p:cNvSpPr txBox="1">
            <a:spLocks noChangeArrowheads="1"/>
          </p:cNvSpPr>
          <p:nvPr/>
        </p:nvSpPr>
        <p:spPr bwMode="auto">
          <a:xfrm>
            <a:off x="6156176" y="4448145"/>
            <a:ext cx="37221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dirty="0">
                <a:latin typeface="Times New Roman" panose="02020603050405020304" pitchFamily="18" charset="0"/>
              </a:rPr>
              <a:t>A4</a:t>
            </a:r>
            <a:endParaRPr lang="en-US" altLang="en-US" sz="1200" dirty="0">
              <a:latin typeface="Times New Roman" panose="02020603050405020304" pitchFamily="18" charset="0"/>
            </a:endParaRPr>
          </a:p>
        </p:txBody>
      </p:sp>
      <p:sp>
        <p:nvSpPr>
          <p:cNvPr id="59" name="AutoShape 79">
            <a:extLst>
              <a:ext uri="{FF2B5EF4-FFF2-40B4-BE49-F238E27FC236}">
                <a16:creationId xmlns:a16="http://schemas.microsoft.com/office/drawing/2014/main" id="{F747C72A-F0B9-664E-B978-0984304D6675}"/>
              </a:ext>
            </a:extLst>
          </p:cNvPr>
          <p:cNvSpPr>
            <a:spLocks noChangeArrowheads="1"/>
          </p:cNvSpPr>
          <p:nvPr/>
        </p:nvSpPr>
        <p:spPr bwMode="auto">
          <a:xfrm>
            <a:off x="6300192" y="4365104"/>
            <a:ext cx="76200" cy="76200"/>
          </a:xfrm>
          <a:prstGeom prst="flowChartConnector">
            <a:avLst/>
          </a:prstGeom>
          <a:solidFill>
            <a:schemeClr val="accent1"/>
          </a:solidFill>
          <a:ln w="12700">
            <a:solidFill>
              <a:schemeClr val="tx1"/>
            </a:solidFill>
            <a:round/>
            <a:headEnd type="none" w="sm" len="sm"/>
            <a:tailEnd type="none" w="sm" len="sm"/>
          </a:ln>
        </p:spPr>
        <p:txBody>
          <a:bodyPr wrap="none"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endParaRPr lang="en-US" altLang="en-US" sz="1800"/>
          </a:p>
        </p:txBody>
      </p:sp>
      <p:cxnSp>
        <p:nvCxnSpPr>
          <p:cNvPr id="10" name="Straight Connector 9">
            <a:extLst>
              <a:ext uri="{FF2B5EF4-FFF2-40B4-BE49-F238E27FC236}">
                <a16:creationId xmlns:a16="http://schemas.microsoft.com/office/drawing/2014/main" id="{09D291B3-3462-404D-84C7-473282254678}"/>
              </a:ext>
            </a:extLst>
          </p:cNvPr>
          <p:cNvCxnSpPr>
            <a:cxnSpLocks/>
            <a:endCxn id="57" idx="0"/>
          </p:cNvCxnSpPr>
          <p:nvPr/>
        </p:nvCxnSpPr>
        <p:spPr>
          <a:xfrm flipV="1">
            <a:off x="6365233" y="3846984"/>
            <a:ext cx="583031" cy="52928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
        <p:nvSpPr>
          <p:cNvPr id="66" name="AutoShape 47">
            <a:extLst>
              <a:ext uri="{FF2B5EF4-FFF2-40B4-BE49-F238E27FC236}">
                <a16:creationId xmlns:a16="http://schemas.microsoft.com/office/drawing/2014/main" id="{CA64AA41-3007-844E-8326-D2D82701B3DB}"/>
              </a:ext>
            </a:extLst>
          </p:cNvPr>
          <p:cNvSpPr>
            <a:spLocks noChangeArrowheads="1"/>
          </p:cNvSpPr>
          <p:nvPr/>
        </p:nvSpPr>
        <p:spPr bwMode="auto">
          <a:xfrm>
            <a:off x="5719936" y="3789040"/>
            <a:ext cx="76200" cy="76200"/>
          </a:xfrm>
          <a:prstGeom prst="flowChartConnector">
            <a:avLst/>
          </a:prstGeom>
          <a:solidFill>
            <a:schemeClr val="accent1"/>
          </a:solidFill>
          <a:ln w="12700">
            <a:solidFill>
              <a:schemeClr val="tx1"/>
            </a:solidFill>
            <a:round/>
            <a:headEnd type="none" w="sm" len="sm"/>
            <a:tailEnd type="none" w="sm" len="sm"/>
          </a:ln>
        </p:spPr>
        <p:txBody>
          <a:bodyPr wrap="none"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endParaRPr lang="en-US" altLang="en-US" sz="1800"/>
          </a:p>
        </p:txBody>
      </p:sp>
    </p:spTree>
    <p:extLst>
      <p:ext uri="{BB962C8B-B14F-4D97-AF65-F5344CB8AC3E}">
        <p14:creationId xmlns:p14="http://schemas.microsoft.com/office/powerpoint/2010/main" val="9538125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Line 3">
            <a:extLst>
              <a:ext uri="{FF2B5EF4-FFF2-40B4-BE49-F238E27FC236}">
                <a16:creationId xmlns:a16="http://schemas.microsoft.com/office/drawing/2014/main" id="{AB9E55F6-D86A-4447-B269-50B3425307AD}"/>
              </a:ext>
            </a:extLst>
          </p:cNvPr>
          <p:cNvSpPr>
            <a:spLocks noChangeShapeType="1"/>
          </p:cNvSpPr>
          <p:nvPr/>
        </p:nvSpPr>
        <p:spPr bwMode="auto">
          <a:xfrm flipV="1">
            <a:off x="4552950" y="6329363"/>
            <a:ext cx="4286250"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6627" name="Line 4">
            <a:extLst>
              <a:ext uri="{FF2B5EF4-FFF2-40B4-BE49-F238E27FC236}">
                <a16:creationId xmlns:a16="http://schemas.microsoft.com/office/drawing/2014/main" id="{46BCAEE8-906D-6345-9D2E-2F753005DED2}"/>
              </a:ext>
            </a:extLst>
          </p:cNvPr>
          <p:cNvSpPr>
            <a:spLocks noChangeShapeType="1"/>
          </p:cNvSpPr>
          <p:nvPr/>
        </p:nvSpPr>
        <p:spPr bwMode="auto">
          <a:xfrm flipH="1" flipV="1">
            <a:off x="4565650" y="1112838"/>
            <a:ext cx="6350" cy="5241925"/>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6628" name="Rectangle 5">
            <a:extLst>
              <a:ext uri="{FF2B5EF4-FFF2-40B4-BE49-F238E27FC236}">
                <a16:creationId xmlns:a16="http://schemas.microsoft.com/office/drawing/2014/main" id="{DC7FAEEC-B9D1-A84D-8D70-70FD702E46B4}"/>
              </a:ext>
            </a:extLst>
          </p:cNvPr>
          <p:cNvSpPr>
            <a:spLocks noChangeArrowheads="1"/>
          </p:cNvSpPr>
          <p:nvPr/>
        </p:nvSpPr>
        <p:spPr bwMode="auto">
          <a:xfrm flipH="1">
            <a:off x="4230688" y="3738563"/>
            <a:ext cx="336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en-US" altLang="en-US" sz="1200">
                <a:latin typeface="Times New Roman" panose="02020603050405020304" pitchFamily="18" charset="0"/>
              </a:rPr>
              <a:t>10</a:t>
            </a:r>
          </a:p>
        </p:txBody>
      </p:sp>
      <p:sp>
        <p:nvSpPr>
          <p:cNvPr id="26629" name="Line 6">
            <a:extLst>
              <a:ext uri="{FF2B5EF4-FFF2-40B4-BE49-F238E27FC236}">
                <a16:creationId xmlns:a16="http://schemas.microsoft.com/office/drawing/2014/main" id="{D7A4AAA3-384C-CF4C-AC4B-CE865C174688}"/>
              </a:ext>
            </a:extLst>
          </p:cNvPr>
          <p:cNvSpPr>
            <a:spLocks noChangeShapeType="1"/>
          </p:cNvSpPr>
          <p:nvPr/>
        </p:nvSpPr>
        <p:spPr bwMode="auto">
          <a:xfrm flipH="1" flipV="1">
            <a:off x="5181600" y="6329363"/>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630" name="Line 7">
            <a:extLst>
              <a:ext uri="{FF2B5EF4-FFF2-40B4-BE49-F238E27FC236}">
                <a16:creationId xmlns:a16="http://schemas.microsoft.com/office/drawing/2014/main" id="{4902B42C-D480-D74D-A4E7-FB37DEE9F249}"/>
              </a:ext>
            </a:extLst>
          </p:cNvPr>
          <p:cNvSpPr>
            <a:spLocks noChangeShapeType="1"/>
          </p:cNvSpPr>
          <p:nvPr/>
        </p:nvSpPr>
        <p:spPr bwMode="auto">
          <a:xfrm>
            <a:off x="4514850" y="571976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631" name="Line 8">
            <a:extLst>
              <a:ext uri="{FF2B5EF4-FFF2-40B4-BE49-F238E27FC236}">
                <a16:creationId xmlns:a16="http://schemas.microsoft.com/office/drawing/2014/main" id="{620CEB80-EF90-554C-B93B-77A07DCBD177}"/>
              </a:ext>
            </a:extLst>
          </p:cNvPr>
          <p:cNvSpPr>
            <a:spLocks noChangeShapeType="1"/>
          </p:cNvSpPr>
          <p:nvPr/>
        </p:nvSpPr>
        <p:spPr bwMode="auto">
          <a:xfrm>
            <a:off x="4514850" y="513556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632" name="Line 9">
            <a:extLst>
              <a:ext uri="{FF2B5EF4-FFF2-40B4-BE49-F238E27FC236}">
                <a16:creationId xmlns:a16="http://schemas.microsoft.com/office/drawing/2014/main" id="{C39F74D1-B741-CD48-8168-2793C31439EC}"/>
              </a:ext>
            </a:extLst>
          </p:cNvPr>
          <p:cNvSpPr>
            <a:spLocks noChangeShapeType="1"/>
          </p:cNvSpPr>
          <p:nvPr/>
        </p:nvSpPr>
        <p:spPr bwMode="auto">
          <a:xfrm flipH="1">
            <a:off x="4514850" y="452596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633" name="Line 10">
            <a:extLst>
              <a:ext uri="{FF2B5EF4-FFF2-40B4-BE49-F238E27FC236}">
                <a16:creationId xmlns:a16="http://schemas.microsoft.com/office/drawing/2014/main" id="{7D9BDE79-65DF-694F-BA6D-A1685C82D3DD}"/>
              </a:ext>
            </a:extLst>
          </p:cNvPr>
          <p:cNvSpPr>
            <a:spLocks noChangeShapeType="1"/>
          </p:cNvSpPr>
          <p:nvPr/>
        </p:nvSpPr>
        <p:spPr bwMode="auto">
          <a:xfrm flipH="1">
            <a:off x="4514850" y="391636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634" name="Line 11">
            <a:extLst>
              <a:ext uri="{FF2B5EF4-FFF2-40B4-BE49-F238E27FC236}">
                <a16:creationId xmlns:a16="http://schemas.microsoft.com/office/drawing/2014/main" id="{F3BA8BD6-4D66-5B4B-BD75-12DB39E17C03}"/>
              </a:ext>
            </a:extLst>
          </p:cNvPr>
          <p:cNvSpPr>
            <a:spLocks noChangeShapeType="1"/>
          </p:cNvSpPr>
          <p:nvPr/>
        </p:nvSpPr>
        <p:spPr bwMode="auto">
          <a:xfrm flipH="1">
            <a:off x="4514850" y="330676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635" name="Line 12">
            <a:extLst>
              <a:ext uri="{FF2B5EF4-FFF2-40B4-BE49-F238E27FC236}">
                <a16:creationId xmlns:a16="http://schemas.microsoft.com/office/drawing/2014/main" id="{B8965FED-E081-1F48-BE53-02B48EE7FD28}"/>
              </a:ext>
            </a:extLst>
          </p:cNvPr>
          <p:cNvSpPr>
            <a:spLocks noChangeShapeType="1"/>
          </p:cNvSpPr>
          <p:nvPr/>
        </p:nvSpPr>
        <p:spPr bwMode="auto">
          <a:xfrm flipH="1">
            <a:off x="4514850" y="269716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636" name="Line 13">
            <a:extLst>
              <a:ext uri="{FF2B5EF4-FFF2-40B4-BE49-F238E27FC236}">
                <a16:creationId xmlns:a16="http://schemas.microsoft.com/office/drawing/2014/main" id="{D6410C03-287D-F14A-8AE0-4B13AB0E6B32}"/>
              </a:ext>
            </a:extLst>
          </p:cNvPr>
          <p:cNvSpPr>
            <a:spLocks noChangeShapeType="1"/>
          </p:cNvSpPr>
          <p:nvPr/>
        </p:nvSpPr>
        <p:spPr bwMode="auto">
          <a:xfrm flipH="1">
            <a:off x="4514850" y="208756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637" name="Rectangle 14">
            <a:extLst>
              <a:ext uri="{FF2B5EF4-FFF2-40B4-BE49-F238E27FC236}">
                <a16:creationId xmlns:a16="http://schemas.microsoft.com/office/drawing/2014/main" id="{A351240B-1592-8A40-8AFC-7E50B3CD8038}"/>
              </a:ext>
            </a:extLst>
          </p:cNvPr>
          <p:cNvSpPr>
            <a:spLocks noChangeArrowheads="1"/>
          </p:cNvSpPr>
          <p:nvPr/>
        </p:nvSpPr>
        <p:spPr bwMode="auto">
          <a:xfrm flipH="1">
            <a:off x="4230688" y="2501900"/>
            <a:ext cx="3365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en-US" altLang="en-US" sz="1200">
                <a:latin typeface="Times New Roman" panose="02020603050405020304" pitchFamily="18" charset="0"/>
              </a:rPr>
              <a:t>1</a:t>
            </a:r>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26638" name="Rectangle 15">
            <a:extLst>
              <a:ext uri="{FF2B5EF4-FFF2-40B4-BE49-F238E27FC236}">
                <a16:creationId xmlns:a16="http://schemas.microsoft.com/office/drawing/2014/main" id="{2AE701DB-141F-F747-BA90-E1598B36BE63}"/>
              </a:ext>
            </a:extLst>
          </p:cNvPr>
          <p:cNvSpPr>
            <a:spLocks noChangeArrowheads="1"/>
          </p:cNvSpPr>
          <p:nvPr/>
        </p:nvSpPr>
        <p:spPr bwMode="auto">
          <a:xfrm flipH="1">
            <a:off x="4230688" y="1300163"/>
            <a:ext cx="336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20</a:t>
            </a:r>
            <a:endParaRPr lang="en-US" altLang="en-US" sz="1200">
              <a:latin typeface="Times New Roman" panose="02020603050405020304" pitchFamily="18" charset="0"/>
            </a:endParaRPr>
          </a:p>
        </p:txBody>
      </p:sp>
      <p:sp>
        <p:nvSpPr>
          <p:cNvPr id="26639" name="Rectangle 16">
            <a:extLst>
              <a:ext uri="{FF2B5EF4-FFF2-40B4-BE49-F238E27FC236}">
                <a16:creationId xmlns:a16="http://schemas.microsoft.com/office/drawing/2014/main" id="{5A393986-4392-8344-B857-368EAF3D1218}"/>
              </a:ext>
            </a:extLst>
          </p:cNvPr>
          <p:cNvSpPr>
            <a:spLocks noChangeArrowheads="1"/>
          </p:cNvSpPr>
          <p:nvPr/>
        </p:nvSpPr>
        <p:spPr bwMode="auto">
          <a:xfrm flipH="1">
            <a:off x="6934200" y="6430963"/>
            <a:ext cx="4000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10</a:t>
            </a:r>
            <a:endParaRPr lang="en-US" altLang="en-US" sz="1200">
              <a:latin typeface="Times New Roman" panose="02020603050405020304" pitchFamily="18" charset="0"/>
            </a:endParaRPr>
          </a:p>
        </p:txBody>
      </p:sp>
      <p:sp>
        <p:nvSpPr>
          <p:cNvPr id="26640" name="Line 17">
            <a:extLst>
              <a:ext uri="{FF2B5EF4-FFF2-40B4-BE49-F238E27FC236}">
                <a16:creationId xmlns:a16="http://schemas.microsoft.com/office/drawing/2014/main" id="{9150DAF2-A9E5-784D-9B89-9FB8F01E9B46}"/>
              </a:ext>
            </a:extLst>
          </p:cNvPr>
          <p:cNvSpPr>
            <a:spLocks noChangeShapeType="1"/>
          </p:cNvSpPr>
          <p:nvPr/>
        </p:nvSpPr>
        <p:spPr bwMode="auto">
          <a:xfrm flipH="1" flipV="1">
            <a:off x="7391400" y="6329363"/>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641" name="Line 18">
            <a:extLst>
              <a:ext uri="{FF2B5EF4-FFF2-40B4-BE49-F238E27FC236}">
                <a16:creationId xmlns:a16="http://schemas.microsoft.com/office/drawing/2014/main" id="{74AA881D-807E-DB48-8BC7-B2C233342F74}"/>
              </a:ext>
            </a:extLst>
          </p:cNvPr>
          <p:cNvSpPr>
            <a:spLocks noChangeShapeType="1"/>
          </p:cNvSpPr>
          <p:nvPr/>
        </p:nvSpPr>
        <p:spPr bwMode="auto">
          <a:xfrm flipH="1" flipV="1">
            <a:off x="5791200" y="6335713"/>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642" name="Line 19">
            <a:extLst>
              <a:ext uri="{FF2B5EF4-FFF2-40B4-BE49-F238E27FC236}">
                <a16:creationId xmlns:a16="http://schemas.microsoft.com/office/drawing/2014/main" id="{C73A1D64-B71A-CF4D-8486-7CEAFCD427C1}"/>
              </a:ext>
            </a:extLst>
          </p:cNvPr>
          <p:cNvSpPr>
            <a:spLocks noChangeShapeType="1"/>
          </p:cNvSpPr>
          <p:nvPr/>
        </p:nvSpPr>
        <p:spPr bwMode="auto">
          <a:xfrm flipH="1" flipV="1">
            <a:off x="6400800" y="6329363"/>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643" name="Rectangle 20">
            <a:extLst>
              <a:ext uri="{FF2B5EF4-FFF2-40B4-BE49-F238E27FC236}">
                <a16:creationId xmlns:a16="http://schemas.microsoft.com/office/drawing/2014/main" id="{2AA1D829-126A-6D4F-8CB7-20EF37FAB319}"/>
              </a:ext>
            </a:extLst>
          </p:cNvPr>
          <p:cNvSpPr>
            <a:spLocks noChangeArrowheads="1"/>
          </p:cNvSpPr>
          <p:nvPr/>
        </p:nvSpPr>
        <p:spPr bwMode="auto">
          <a:xfrm flipH="1">
            <a:off x="5695950" y="6430963"/>
            <a:ext cx="4000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26644" name="Line 21">
            <a:extLst>
              <a:ext uri="{FF2B5EF4-FFF2-40B4-BE49-F238E27FC236}">
                <a16:creationId xmlns:a16="http://schemas.microsoft.com/office/drawing/2014/main" id="{6159F9DA-1854-A544-A089-F152AEB18A86}"/>
              </a:ext>
            </a:extLst>
          </p:cNvPr>
          <p:cNvSpPr>
            <a:spLocks noChangeShapeType="1"/>
          </p:cNvSpPr>
          <p:nvPr/>
        </p:nvSpPr>
        <p:spPr bwMode="auto">
          <a:xfrm flipV="1">
            <a:off x="7010400" y="1528763"/>
            <a:ext cx="0" cy="2362200"/>
          </a:xfrm>
          <a:prstGeom prst="line">
            <a:avLst/>
          </a:prstGeom>
          <a:noFill/>
          <a:ln w="12700" cap="rnd">
            <a:solidFill>
              <a:schemeClr val="tx1"/>
            </a:solidFill>
            <a:prstDash val="sysDot"/>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645" name="Text Box 22">
            <a:extLst>
              <a:ext uri="{FF2B5EF4-FFF2-40B4-BE49-F238E27FC236}">
                <a16:creationId xmlns:a16="http://schemas.microsoft.com/office/drawing/2014/main" id="{92CB5177-8570-3749-8CAE-1F99560EC982}"/>
              </a:ext>
            </a:extLst>
          </p:cNvPr>
          <p:cNvSpPr txBox="1">
            <a:spLocks noChangeArrowheads="1"/>
          </p:cNvSpPr>
          <p:nvPr/>
        </p:nvSpPr>
        <p:spPr bwMode="auto">
          <a:xfrm>
            <a:off x="6629400" y="3844925"/>
            <a:ext cx="26828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P</a:t>
            </a:r>
            <a:endParaRPr lang="en-US" altLang="en-US" sz="1200">
              <a:latin typeface="Times New Roman" panose="02020603050405020304" pitchFamily="18" charset="0"/>
            </a:endParaRPr>
          </a:p>
        </p:txBody>
      </p:sp>
      <p:sp>
        <p:nvSpPr>
          <p:cNvPr id="26646" name="Text Box 23">
            <a:extLst>
              <a:ext uri="{FF2B5EF4-FFF2-40B4-BE49-F238E27FC236}">
                <a16:creationId xmlns:a16="http://schemas.microsoft.com/office/drawing/2014/main" id="{3226E493-2B13-454F-9C97-8B8C06DD79B2}"/>
              </a:ext>
            </a:extLst>
          </p:cNvPr>
          <p:cNvSpPr txBox="1">
            <a:spLocks noChangeArrowheads="1"/>
          </p:cNvSpPr>
          <p:nvPr/>
        </p:nvSpPr>
        <p:spPr bwMode="auto">
          <a:xfrm>
            <a:off x="4270375" y="990600"/>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y</a:t>
            </a:r>
            <a:endParaRPr lang="en-US" altLang="en-US" sz="1200">
              <a:latin typeface="Times New Roman" panose="02020603050405020304" pitchFamily="18" charset="0"/>
            </a:endParaRPr>
          </a:p>
        </p:txBody>
      </p:sp>
      <p:sp>
        <p:nvSpPr>
          <p:cNvPr id="26647" name="Text Box 24">
            <a:extLst>
              <a:ext uri="{FF2B5EF4-FFF2-40B4-BE49-F238E27FC236}">
                <a16:creationId xmlns:a16="http://schemas.microsoft.com/office/drawing/2014/main" id="{90DAA970-C33B-6946-AEB2-CB9BFA40C2C0}"/>
              </a:ext>
            </a:extLst>
          </p:cNvPr>
          <p:cNvSpPr txBox="1">
            <a:spLocks noChangeArrowheads="1"/>
          </p:cNvSpPr>
          <p:nvPr/>
        </p:nvSpPr>
        <p:spPr bwMode="auto">
          <a:xfrm>
            <a:off x="8578850" y="6365875"/>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x</a:t>
            </a:r>
            <a:endParaRPr lang="en-US" altLang="en-US" sz="1200">
              <a:latin typeface="Times New Roman" panose="02020603050405020304" pitchFamily="18" charset="0"/>
            </a:endParaRPr>
          </a:p>
        </p:txBody>
      </p:sp>
      <p:sp>
        <p:nvSpPr>
          <p:cNvPr id="26648" name="Line 25">
            <a:extLst>
              <a:ext uri="{FF2B5EF4-FFF2-40B4-BE49-F238E27FC236}">
                <a16:creationId xmlns:a16="http://schemas.microsoft.com/office/drawing/2014/main" id="{2BFE5FC6-28B7-A24B-9319-93416630687F}"/>
              </a:ext>
            </a:extLst>
          </p:cNvPr>
          <p:cNvSpPr>
            <a:spLocks noChangeShapeType="1"/>
          </p:cNvSpPr>
          <p:nvPr/>
        </p:nvSpPr>
        <p:spPr bwMode="auto">
          <a:xfrm flipH="1">
            <a:off x="7004050" y="1528763"/>
            <a:ext cx="6350" cy="5222875"/>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6649" name="Rectangle 26">
            <a:extLst>
              <a:ext uri="{FF2B5EF4-FFF2-40B4-BE49-F238E27FC236}">
                <a16:creationId xmlns:a16="http://schemas.microsoft.com/office/drawing/2014/main" id="{B19506E0-0542-8646-A31E-0323796AE9D6}"/>
              </a:ext>
            </a:extLst>
          </p:cNvPr>
          <p:cNvSpPr>
            <a:spLocks noChangeArrowheads="1"/>
          </p:cNvSpPr>
          <p:nvPr/>
        </p:nvSpPr>
        <p:spPr bwMode="auto">
          <a:xfrm flipH="1">
            <a:off x="7031038" y="3738563"/>
            <a:ext cx="336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en-US" altLang="en-US" sz="1200">
                <a:latin typeface="Times New Roman" panose="02020603050405020304" pitchFamily="18" charset="0"/>
              </a:rPr>
              <a:t>10</a:t>
            </a:r>
          </a:p>
        </p:txBody>
      </p:sp>
      <p:sp>
        <p:nvSpPr>
          <p:cNvPr id="26650" name="Line 27">
            <a:extLst>
              <a:ext uri="{FF2B5EF4-FFF2-40B4-BE49-F238E27FC236}">
                <a16:creationId xmlns:a16="http://schemas.microsoft.com/office/drawing/2014/main" id="{4F8B4814-52E1-8544-B51A-3B5701FAD2E1}"/>
              </a:ext>
            </a:extLst>
          </p:cNvPr>
          <p:cNvSpPr>
            <a:spLocks noChangeShapeType="1"/>
          </p:cNvSpPr>
          <p:nvPr/>
        </p:nvSpPr>
        <p:spPr bwMode="auto">
          <a:xfrm>
            <a:off x="7010400" y="571976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651" name="Line 28">
            <a:extLst>
              <a:ext uri="{FF2B5EF4-FFF2-40B4-BE49-F238E27FC236}">
                <a16:creationId xmlns:a16="http://schemas.microsoft.com/office/drawing/2014/main" id="{32492F05-6E79-0C4E-B3EE-8AAAE397B92C}"/>
              </a:ext>
            </a:extLst>
          </p:cNvPr>
          <p:cNvSpPr>
            <a:spLocks noChangeShapeType="1"/>
          </p:cNvSpPr>
          <p:nvPr/>
        </p:nvSpPr>
        <p:spPr bwMode="auto">
          <a:xfrm>
            <a:off x="7010400" y="513556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652" name="Line 29">
            <a:extLst>
              <a:ext uri="{FF2B5EF4-FFF2-40B4-BE49-F238E27FC236}">
                <a16:creationId xmlns:a16="http://schemas.microsoft.com/office/drawing/2014/main" id="{B220CD3A-BD42-5442-B03F-3B7D51700271}"/>
              </a:ext>
            </a:extLst>
          </p:cNvPr>
          <p:cNvSpPr>
            <a:spLocks noChangeShapeType="1"/>
          </p:cNvSpPr>
          <p:nvPr/>
        </p:nvSpPr>
        <p:spPr bwMode="auto">
          <a:xfrm flipH="1">
            <a:off x="7010400" y="452596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653" name="Line 30">
            <a:extLst>
              <a:ext uri="{FF2B5EF4-FFF2-40B4-BE49-F238E27FC236}">
                <a16:creationId xmlns:a16="http://schemas.microsoft.com/office/drawing/2014/main" id="{696F5D34-DB59-7D46-AA1C-687359FC15D9}"/>
              </a:ext>
            </a:extLst>
          </p:cNvPr>
          <p:cNvSpPr>
            <a:spLocks noChangeShapeType="1"/>
          </p:cNvSpPr>
          <p:nvPr/>
        </p:nvSpPr>
        <p:spPr bwMode="auto">
          <a:xfrm flipH="1">
            <a:off x="7010400" y="330676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654" name="Line 31">
            <a:extLst>
              <a:ext uri="{FF2B5EF4-FFF2-40B4-BE49-F238E27FC236}">
                <a16:creationId xmlns:a16="http://schemas.microsoft.com/office/drawing/2014/main" id="{1FCD6110-D02A-DF43-ACFD-2EFFF1C31301}"/>
              </a:ext>
            </a:extLst>
          </p:cNvPr>
          <p:cNvSpPr>
            <a:spLocks noChangeShapeType="1"/>
          </p:cNvSpPr>
          <p:nvPr/>
        </p:nvSpPr>
        <p:spPr bwMode="auto">
          <a:xfrm flipH="1">
            <a:off x="7010400" y="269716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655" name="Line 32">
            <a:extLst>
              <a:ext uri="{FF2B5EF4-FFF2-40B4-BE49-F238E27FC236}">
                <a16:creationId xmlns:a16="http://schemas.microsoft.com/office/drawing/2014/main" id="{DA6E1EB9-2ED3-2047-81B7-391EF4D08DF5}"/>
              </a:ext>
            </a:extLst>
          </p:cNvPr>
          <p:cNvSpPr>
            <a:spLocks noChangeShapeType="1"/>
          </p:cNvSpPr>
          <p:nvPr/>
        </p:nvSpPr>
        <p:spPr bwMode="auto">
          <a:xfrm flipH="1">
            <a:off x="7010400" y="208756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656" name="Rectangle 33">
            <a:extLst>
              <a:ext uri="{FF2B5EF4-FFF2-40B4-BE49-F238E27FC236}">
                <a16:creationId xmlns:a16="http://schemas.microsoft.com/office/drawing/2014/main" id="{1CD20A9E-A6B3-6A4E-81A4-74823605C091}"/>
              </a:ext>
            </a:extLst>
          </p:cNvPr>
          <p:cNvSpPr>
            <a:spLocks noChangeArrowheads="1"/>
          </p:cNvSpPr>
          <p:nvPr/>
        </p:nvSpPr>
        <p:spPr bwMode="auto">
          <a:xfrm flipH="1">
            <a:off x="7031038" y="2501900"/>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26657" name="Text Box 34">
            <a:extLst>
              <a:ext uri="{FF2B5EF4-FFF2-40B4-BE49-F238E27FC236}">
                <a16:creationId xmlns:a16="http://schemas.microsoft.com/office/drawing/2014/main" id="{D6B1E573-DDDB-CC4C-8B93-F4337818B04A}"/>
              </a:ext>
            </a:extLst>
          </p:cNvPr>
          <p:cNvSpPr txBox="1">
            <a:spLocks noChangeArrowheads="1"/>
          </p:cNvSpPr>
          <p:nvPr/>
        </p:nvSpPr>
        <p:spPr bwMode="auto">
          <a:xfrm>
            <a:off x="7004050" y="6553200"/>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y</a:t>
            </a:r>
            <a:endParaRPr lang="en-US" altLang="en-US" sz="1200">
              <a:latin typeface="Times New Roman" panose="02020603050405020304" pitchFamily="18" charset="0"/>
            </a:endParaRPr>
          </a:p>
        </p:txBody>
      </p:sp>
      <p:sp>
        <p:nvSpPr>
          <p:cNvPr id="26658" name="Line 35">
            <a:extLst>
              <a:ext uri="{FF2B5EF4-FFF2-40B4-BE49-F238E27FC236}">
                <a16:creationId xmlns:a16="http://schemas.microsoft.com/office/drawing/2014/main" id="{1EC9D109-7D51-4346-A3BB-A906BDA28001}"/>
              </a:ext>
            </a:extLst>
          </p:cNvPr>
          <p:cNvSpPr>
            <a:spLocks noChangeShapeType="1"/>
          </p:cNvSpPr>
          <p:nvPr/>
        </p:nvSpPr>
        <p:spPr bwMode="auto">
          <a:xfrm flipH="1" flipV="1">
            <a:off x="3200400" y="1528763"/>
            <a:ext cx="3810000"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6659" name="Line 36">
            <a:extLst>
              <a:ext uri="{FF2B5EF4-FFF2-40B4-BE49-F238E27FC236}">
                <a16:creationId xmlns:a16="http://schemas.microsoft.com/office/drawing/2014/main" id="{8177392F-A1E0-DD4D-8D30-5825B633E325}"/>
              </a:ext>
            </a:extLst>
          </p:cNvPr>
          <p:cNvSpPr>
            <a:spLocks noChangeShapeType="1"/>
          </p:cNvSpPr>
          <p:nvPr/>
        </p:nvSpPr>
        <p:spPr bwMode="auto">
          <a:xfrm flipH="1" flipV="1">
            <a:off x="3429000" y="1528763"/>
            <a:ext cx="3581400" cy="3581400"/>
          </a:xfrm>
          <a:prstGeom prst="line">
            <a:avLst/>
          </a:prstGeom>
          <a:noFill/>
          <a:ln w="9525">
            <a:solidFill>
              <a:schemeClr val="tx1"/>
            </a:solidFill>
            <a:prstDash val="lgDashDot"/>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660" name="Line 37">
            <a:extLst>
              <a:ext uri="{FF2B5EF4-FFF2-40B4-BE49-F238E27FC236}">
                <a16:creationId xmlns:a16="http://schemas.microsoft.com/office/drawing/2014/main" id="{505A5DB2-1470-C141-B7FB-052DC730F6E0}"/>
              </a:ext>
            </a:extLst>
          </p:cNvPr>
          <p:cNvSpPr>
            <a:spLocks noChangeShapeType="1"/>
          </p:cNvSpPr>
          <p:nvPr/>
        </p:nvSpPr>
        <p:spPr bwMode="auto">
          <a:xfrm flipH="1">
            <a:off x="3581400" y="1833563"/>
            <a:ext cx="838200" cy="0"/>
          </a:xfrm>
          <a:prstGeom prst="line">
            <a:avLst/>
          </a:prstGeom>
          <a:noFill/>
          <a:ln w="127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n-US"/>
          </a:p>
        </p:txBody>
      </p:sp>
      <p:sp>
        <p:nvSpPr>
          <p:cNvPr id="26661" name="Text Box 38">
            <a:extLst>
              <a:ext uri="{FF2B5EF4-FFF2-40B4-BE49-F238E27FC236}">
                <a16:creationId xmlns:a16="http://schemas.microsoft.com/office/drawing/2014/main" id="{D2E3B1FE-06D7-2B40-8541-DB8635B870D4}"/>
              </a:ext>
            </a:extLst>
          </p:cNvPr>
          <p:cNvSpPr txBox="1">
            <a:spLocks noChangeArrowheads="1"/>
          </p:cNvSpPr>
          <p:nvPr/>
        </p:nvSpPr>
        <p:spPr bwMode="auto">
          <a:xfrm>
            <a:off x="3717925" y="1565275"/>
            <a:ext cx="3365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R</a:t>
            </a:r>
            <a:r>
              <a:rPr lang="pt-PT" altLang="en-US" sz="1200" baseline="-25000">
                <a:latin typeface="Times New Roman" panose="02020603050405020304" pitchFamily="18" charset="0"/>
              </a:rPr>
              <a:t>2</a:t>
            </a:r>
            <a:endParaRPr lang="en-US" altLang="en-US" sz="1200">
              <a:latin typeface="Times New Roman" panose="02020603050405020304" pitchFamily="18" charset="0"/>
            </a:endParaRPr>
          </a:p>
        </p:txBody>
      </p:sp>
      <p:sp>
        <p:nvSpPr>
          <p:cNvPr id="26662" name="Text Box 39">
            <a:extLst>
              <a:ext uri="{FF2B5EF4-FFF2-40B4-BE49-F238E27FC236}">
                <a16:creationId xmlns:a16="http://schemas.microsoft.com/office/drawing/2014/main" id="{0F297BEB-6D1B-C148-B9A4-13488935AD12}"/>
              </a:ext>
            </a:extLst>
          </p:cNvPr>
          <p:cNvSpPr txBox="1">
            <a:spLocks noChangeArrowheads="1"/>
          </p:cNvSpPr>
          <p:nvPr/>
        </p:nvSpPr>
        <p:spPr bwMode="auto">
          <a:xfrm>
            <a:off x="7359650" y="5110163"/>
            <a:ext cx="336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R</a:t>
            </a:r>
            <a:r>
              <a:rPr lang="pt-PT" altLang="en-US" sz="1200" baseline="-25000">
                <a:latin typeface="Times New Roman" panose="02020603050405020304" pitchFamily="18" charset="0"/>
              </a:rPr>
              <a:t>1</a:t>
            </a:r>
            <a:endParaRPr lang="en-US" altLang="en-US" sz="1200">
              <a:latin typeface="Times New Roman" panose="02020603050405020304" pitchFamily="18" charset="0"/>
            </a:endParaRPr>
          </a:p>
        </p:txBody>
      </p:sp>
      <p:sp>
        <p:nvSpPr>
          <p:cNvPr id="26663" name="Line 40">
            <a:extLst>
              <a:ext uri="{FF2B5EF4-FFF2-40B4-BE49-F238E27FC236}">
                <a16:creationId xmlns:a16="http://schemas.microsoft.com/office/drawing/2014/main" id="{22802C27-F157-DB40-8690-1A0B9B73F9FA}"/>
              </a:ext>
            </a:extLst>
          </p:cNvPr>
          <p:cNvSpPr>
            <a:spLocks noChangeShapeType="1"/>
          </p:cNvSpPr>
          <p:nvPr/>
        </p:nvSpPr>
        <p:spPr bwMode="auto">
          <a:xfrm flipV="1">
            <a:off x="7315200" y="4881563"/>
            <a:ext cx="0" cy="914400"/>
          </a:xfrm>
          <a:prstGeom prst="line">
            <a:avLst/>
          </a:prstGeom>
          <a:noFill/>
          <a:ln w="127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n-US"/>
          </a:p>
        </p:txBody>
      </p:sp>
      <p:sp>
        <p:nvSpPr>
          <p:cNvPr id="26664" name="Text Box 41">
            <a:extLst>
              <a:ext uri="{FF2B5EF4-FFF2-40B4-BE49-F238E27FC236}">
                <a16:creationId xmlns:a16="http://schemas.microsoft.com/office/drawing/2014/main" id="{AFDCE1E6-4BB7-8E43-9D39-C5A79CD24446}"/>
              </a:ext>
            </a:extLst>
          </p:cNvPr>
          <p:cNvSpPr txBox="1">
            <a:spLocks noChangeArrowheads="1"/>
          </p:cNvSpPr>
          <p:nvPr/>
        </p:nvSpPr>
        <p:spPr bwMode="auto">
          <a:xfrm>
            <a:off x="6934200" y="1254125"/>
            <a:ext cx="39528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OB</a:t>
            </a:r>
            <a:endParaRPr lang="en-US" altLang="en-US" sz="1200">
              <a:latin typeface="Times New Roman" panose="02020603050405020304" pitchFamily="18" charset="0"/>
            </a:endParaRPr>
          </a:p>
        </p:txBody>
      </p:sp>
      <p:sp>
        <p:nvSpPr>
          <p:cNvPr id="26665" name="Text Box 42">
            <a:extLst>
              <a:ext uri="{FF2B5EF4-FFF2-40B4-BE49-F238E27FC236}">
                <a16:creationId xmlns:a16="http://schemas.microsoft.com/office/drawing/2014/main" id="{B1185DBC-581D-AE47-91B7-9EFCB3B5E635}"/>
              </a:ext>
            </a:extLst>
          </p:cNvPr>
          <p:cNvSpPr txBox="1">
            <a:spLocks noChangeArrowheads="1"/>
          </p:cNvSpPr>
          <p:nvPr/>
        </p:nvSpPr>
        <p:spPr bwMode="auto">
          <a:xfrm>
            <a:off x="4202113" y="6253163"/>
            <a:ext cx="40322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OA</a:t>
            </a:r>
            <a:endParaRPr lang="en-US" altLang="en-US" sz="1200">
              <a:latin typeface="Times New Roman" panose="02020603050405020304" pitchFamily="18" charset="0"/>
            </a:endParaRPr>
          </a:p>
        </p:txBody>
      </p:sp>
      <p:sp>
        <p:nvSpPr>
          <p:cNvPr id="26667" name="Text Box 45">
            <a:extLst>
              <a:ext uri="{FF2B5EF4-FFF2-40B4-BE49-F238E27FC236}">
                <a16:creationId xmlns:a16="http://schemas.microsoft.com/office/drawing/2014/main" id="{8FE0320A-BB16-E94A-AE93-90A523B4B50E}"/>
              </a:ext>
            </a:extLst>
          </p:cNvPr>
          <p:cNvSpPr txBox="1">
            <a:spLocks noChangeArrowheads="1"/>
          </p:cNvSpPr>
          <p:nvPr/>
        </p:nvSpPr>
        <p:spPr bwMode="auto">
          <a:xfrm>
            <a:off x="6172200" y="4606925"/>
            <a:ext cx="35242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FP</a:t>
            </a:r>
            <a:endParaRPr lang="en-US" altLang="en-US" sz="1200">
              <a:latin typeface="Times New Roman" panose="02020603050405020304" pitchFamily="18" charset="0"/>
            </a:endParaRPr>
          </a:p>
        </p:txBody>
      </p:sp>
      <p:sp>
        <p:nvSpPr>
          <p:cNvPr id="26668" name="Line 46">
            <a:extLst>
              <a:ext uri="{FF2B5EF4-FFF2-40B4-BE49-F238E27FC236}">
                <a16:creationId xmlns:a16="http://schemas.microsoft.com/office/drawing/2014/main" id="{E3A77001-7B17-5D44-B36F-4D3D27C778EF}"/>
              </a:ext>
            </a:extLst>
          </p:cNvPr>
          <p:cNvSpPr>
            <a:spLocks noChangeShapeType="1"/>
          </p:cNvSpPr>
          <p:nvPr/>
        </p:nvSpPr>
        <p:spPr bwMode="auto">
          <a:xfrm flipH="1" flipV="1">
            <a:off x="5410200" y="2900363"/>
            <a:ext cx="685800" cy="19050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669" name="AutoShape 47">
            <a:extLst>
              <a:ext uri="{FF2B5EF4-FFF2-40B4-BE49-F238E27FC236}">
                <a16:creationId xmlns:a16="http://schemas.microsoft.com/office/drawing/2014/main" id="{B807511E-43B9-504F-8986-FCD2E594B859}"/>
              </a:ext>
            </a:extLst>
          </p:cNvPr>
          <p:cNvSpPr>
            <a:spLocks noChangeArrowheads="1"/>
          </p:cNvSpPr>
          <p:nvPr/>
        </p:nvSpPr>
        <p:spPr bwMode="auto">
          <a:xfrm>
            <a:off x="5715000" y="3814763"/>
            <a:ext cx="76200" cy="76200"/>
          </a:xfrm>
          <a:prstGeom prst="flowChartConnector">
            <a:avLst/>
          </a:prstGeom>
          <a:solidFill>
            <a:schemeClr val="accent1"/>
          </a:solidFill>
          <a:ln w="12700">
            <a:solidFill>
              <a:schemeClr val="tx1"/>
            </a:solidFill>
            <a:round/>
            <a:headEnd type="none" w="sm" len="sm"/>
            <a:tailEnd type="none" w="sm" len="sm"/>
          </a:ln>
        </p:spPr>
        <p:txBody>
          <a:bodyPr wrap="none"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endParaRPr lang="en-US" altLang="en-US" sz="1800"/>
          </a:p>
        </p:txBody>
      </p:sp>
      <p:sp>
        <p:nvSpPr>
          <p:cNvPr id="26670" name="Line 48">
            <a:extLst>
              <a:ext uri="{FF2B5EF4-FFF2-40B4-BE49-F238E27FC236}">
                <a16:creationId xmlns:a16="http://schemas.microsoft.com/office/drawing/2014/main" id="{962137DB-E6E8-3B48-8223-49F9058FADE1}"/>
              </a:ext>
            </a:extLst>
          </p:cNvPr>
          <p:cNvSpPr>
            <a:spLocks noChangeShapeType="1"/>
          </p:cNvSpPr>
          <p:nvPr/>
        </p:nvSpPr>
        <p:spPr bwMode="auto">
          <a:xfrm flipV="1">
            <a:off x="4572000" y="3890963"/>
            <a:ext cx="2438400" cy="24384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671" name="Line 49">
            <a:extLst>
              <a:ext uri="{FF2B5EF4-FFF2-40B4-BE49-F238E27FC236}">
                <a16:creationId xmlns:a16="http://schemas.microsoft.com/office/drawing/2014/main" id="{494CF789-D083-4E46-A6E7-4411C5B27006}"/>
              </a:ext>
            </a:extLst>
          </p:cNvPr>
          <p:cNvSpPr>
            <a:spLocks noChangeShapeType="1"/>
          </p:cNvSpPr>
          <p:nvPr/>
        </p:nvSpPr>
        <p:spPr bwMode="auto">
          <a:xfrm flipH="1" flipV="1">
            <a:off x="4038600" y="1528763"/>
            <a:ext cx="2971800" cy="2971800"/>
          </a:xfrm>
          <a:prstGeom prst="line">
            <a:avLst/>
          </a:prstGeom>
          <a:noFill/>
          <a:ln w="9525">
            <a:solidFill>
              <a:schemeClr val="tx1"/>
            </a:solidFill>
            <a:prstDash val="lgDashDot"/>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672" name="Arc 50">
            <a:extLst>
              <a:ext uri="{FF2B5EF4-FFF2-40B4-BE49-F238E27FC236}">
                <a16:creationId xmlns:a16="http://schemas.microsoft.com/office/drawing/2014/main" id="{7503A2FB-013E-F24E-92F4-EADD066B26B2}"/>
              </a:ext>
            </a:extLst>
          </p:cNvPr>
          <p:cNvSpPr>
            <a:spLocks/>
          </p:cNvSpPr>
          <p:nvPr/>
        </p:nvSpPr>
        <p:spPr bwMode="auto">
          <a:xfrm rot="10800000">
            <a:off x="5410200" y="2747963"/>
            <a:ext cx="2057400" cy="2743200"/>
          </a:xfrm>
          <a:custGeom>
            <a:avLst/>
            <a:gdLst>
              <a:gd name="T0" fmla="*/ 0 w 21600"/>
              <a:gd name="T1" fmla="*/ 0 h 21600"/>
              <a:gd name="T2" fmla="*/ 2057400 w 21600"/>
              <a:gd name="T3" fmla="*/ 2743200 h 21600"/>
              <a:gd name="T4" fmla="*/ 0 w 21600"/>
              <a:gd name="T5" fmla="*/ 274320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9525">
            <a:solidFill>
              <a:schemeClr val="tx1"/>
            </a:solidFill>
            <a:prstDash val="lgDashDot"/>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endParaRPr lang="en-US" altLang="en-US" sz="1800"/>
          </a:p>
        </p:txBody>
      </p:sp>
      <p:sp>
        <p:nvSpPr>
          <p:cNvPr id="26673" name="Arc 51">
            <a:extLst>
              <a:ext uri="{FF2B5EF4-FFF2-40B4-BE49-F238E27FC236}">
                <a16:creationId xmlns:a16="http://schemas.microsoft.com/office/drawing/2014/main" id="{07303C4A-F423-F947-9A37-C19F2D5DB1BA}"/>
              </a:ext>
            </a:extLst>
          </p:cNvPr>
          <p:cNvSpPr>
            <a:spLocks/>
          </p:cNvSpPr>
          <p:nvPr/>
        </p:nvSpPr>
        <p:spPr bwMode="auto">
          <a:xfrm rot="10800000">
            <a:off x="5638800" y="2366963"/>
            <a:ext cx="2057400" cy="2743200"/>
          </a:xfrm>
          <a:custGeom>
            <a:avLst/>
            <a:gdLst>
              <a:gd name="T0" fmla="*/ 0 w 21600"/>
              <a:gd name="T1" fmla="*/ 0 h 21600"/>
              <a:gd name="T2" fmla="*/ 2057400 w 21600"/>
              <a:gd name="T3" fmla="*/ 2743200 h 21600"/>
              <a:gd name="T4" fmla="*/ 0 w 21600"/>
              <a:gd name="T5" fmla="*/ 274320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9525">
            <a:solidFill>
              <a:schemeClr val="tx1"/>
            </a:solidFill>
            <a:prstDash val="lgDashDot"/>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endParaRPr lang="en-US" altLang="en-US" sz="1800"/>
          </a:p>
        </p:txBody>
      </p:sp>
      <p:sp>
        <p:nvSpPr>
          <p:cNvPr id="26674" name="Rectangle 53">
            <a:extLst>
              <a:ext uri="{FF2B5EF4-FFF2-40B4-BE49-F238E27FC236}">
                <a16:creationId xmlns:a16="http://schemas.microsoft.com/office/drawing/2014/main" id="{4FD4C398-F1F4-0542-A7A2-E59AD2948972}"/>
              </a:ext>
            </a:extLst>
          </p:cNvPr>
          <p:cNvSpPr>
            <a:spLocks noGrp="1" noChangeArrowheads="1"/>
          </p:cNvSpPr>
          <p:nvPr>
            <p:ph type="title"/>
          </p:nvPr>
        </p:nvSpPr>
        <p:spPr>
          <a:xfrm>
            <a:off x="323850" y="1916113"/>
            <a:ext cx="3168650" cy="2881312"/>
          </a:xfrm>
          <a:noFill/>
        </p:spPr>
        <p:txBody>
          <a:bodyPr/>
          <a:lstStyle/>
          <a:p>
            <a:pPr eaLnBrk="1" hangingPunct="1"/>
            <a:r>
              <a:rPr lang="pt-PT" altLang="en-US" sz="3600">
                <a:solidFill>
                  <a:schemeClr val="bg2"/>
                </a:solidFill>
                <a:latin typeface="Calibri" panose="020F0502020204030204" pitchFamily="34" charset="0"/>
                <a:cs typeface="Calibri" panose="020F0502020204030204" pitchFamily="34" charset="0"/>
              </a:rPr>
              <a:t>no-envy</a:t>
            </a:r>
            <a:br>
              <a:rPr lang="pt-PT" altLang="en-US" sz="3600">
                <a:solidFill>
                  <a:schemeClr val="bg2"/>
                </a:solidFill>
                <a:latin typeface="Calibri" panose="020F0502020204030204" pitchFamily="34" charset="0"/>
                <a:cs typeface="Calibri" panose="020F0502020204030204" pitchFamily="34" charset="0"/>
              </a:rPr>
            </a:br>
            <a:r>
              <a:rPr lang="pt-PT" altLang="en-US" sz="3600">
                <a:solidFill>
                  <a:schemeClr val="bg2"/>
                </a:solidFill>
                <a:latin typeface="Calibri" panose="020F0502020204030204" pitchFamily="34" charset="0"/>
                <a:cs typeface="Calibri" panose="020F0502020204030204" pitchFamily="34" charset="0"/>
              </a:rPr>
              <a:t>+</a:t>
            </a:r>
            <a:br>
              <a:rPr lang="pt-PT" altLang="en-US" sz="3600">
                <a:solidFill>
                  <a:schemeClr val="bg2"/>
                </a:solidFill>
                <a:latin typeface="Calibri" panose="020F0502020204030204" pitchFamily="34" charset="0"/>
                <a:cs typeface="Calibri" panose="020F0502020204030204" pitchFamily="34" charset="0"/>
              </a:rPr>
            </a:br>
            <a:r>
              <a:rPr lang="pt-PT" altLang="en-US" sz="3600">
                <a:solidFill>
                  <a:schemeClr val="bg2"/>
                </a:solidFill>
                <a:latin typeface="Calibri" panose="020F0502020204030204" pitchFamily="34" charset="0"/>
                <a:cs typeface="Calibri" panose="020F0502020204030204" pitchFamily="34" charset="0"/>
              </a:rPr>
              <a:t>Pareto</a:t>
            </a:r>
            <a:br>
              <a:rPr lang="pt-PT" altLang="en-US" sz="3600">
                <a:solidFill>
                  <a:schemeClr val="bg2"/>
                </a:solidFill>
                <a:latin typeface="Calibri" panose="020F0502020204030204" pitchFamily="34" charset="0"/>
                <a:cs typeface="Calibri" panose="020F0502020204030204" pitchFamily="34" charset="0"/>
              </a:rPr>
            </a:br>
            <a:r>
              <a:rPr lang="pt-PT" altLang="en-US" sz="3600">
                <a:solidFill>
                  <a:schemeClr val="bg2"/>
                </a:solidFill>
                <a:latin typeface="Calibri" panose="020F0502020204030204" pitchFamily="34" charset="0"/>
                <a:cs typeface="Calibri" panose="020F0502020204030204" pitchFamily="34" charset="0"/>
              </a:rPr>
              <a:t>(FP)</a:t>
            </a:r>
          </a:p>
        </p:txBody>
      </p:sp>
      <p:sp>
        <p:nvSpPr>
          <p:cNvPr id="51" name="Rectangle 3">
            <a:extLst>
              <a:ext uri="{FF2B5EF4-FFF2-40B4-BE49-F238E27FC236}">
                <a16:creationId xmlns:a16="http://schemas.microsoft.com/office/drawing/2014/main" id="{D2BB53F2-1DAD-214E-AC20-E94DEEB1977C}"/>
              </a:ext>
            </a:extLst>
          </p:cNvPr>
          <p:cNvSpPr txBox="1">
            <a:spLocks noChangeArrowheads="1"/>
          </p:cNvSpPr>
          <p:nvPr/>
        </p:nvSpPr>
        <p:spPr bwMode="auto">
          <a:xfrm>
            <a:off x="457200" y="-76200"/>
            <a:ext cx="8229600" cy="1143000"/>
          </a:xfrm>
          <a:prstGeom prst="rect">
            <a:avLst/>
          </a:prstGeom>
          <a:noFill/>
          <a:ln w="9525">
            <a:noFill/>
            <a:miter lim="800000"/>
            <a:headEnd/>
            <a:tailEnd/>
          </a:ln>
          <a:effec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redistribution and fairness</a:t>
            </a:r>
            <a:br>
              <a:rPr lang="pt-PT" altLang="en-US" sz="2800" b="1">
                <a:solidFill>
                  <a:schemeClr val="tx2"/>
                </a:solidFill>
                <a:latin typeface="Calibri" panose="020F0502020204030204" pitchFamily="34" charset="0"/>
                <a:cs typeface="Calibri" panose="020F0502020204030204" pitchFamily="34" charset="0"/>
              </a:rPr>
            </a:br>
            <a:r>
              <a:rPr lang="pt-PT" altLang="en-US" sz="2800" b="1">
                <a:solidFill>
                  <a:srgbClr val="5F5F5F"/>
                </a:solidFill>
                <a:latin typeface="Calibri" panose="020F0502020204030204" pitchFamily="34" charset="0"/>
                <a:cs typeface="Calibri" panose="020F0502020204030204" pitchFamily="34" charset="0"/>
              </a:rPr>
              <a:t>preference-based fairness criteria</a:t>
            </a:r>
            <a:endParaRPr lang="en-US" altLang="en-US" sz="2800" b="1">
              <a:solidFill>
                <a:srgbClr val="5F5F5F"/>
              </a:solidFill>
              <a:latin typeface="Calibri" panose="020F0502020204030204" pitchFamily="34" charset="0"/>
              <a:cs typeface="Calibri" panose="020F0502020204030204" pitchFamily="34" charset="0"/>
            </a:endParaRPr>
          </a:p>
        </p:txBody>
      </p:sp>
      <p:sp>
        <p:nvSpPr>
          <p:cNvPr id="52" name="Text Box 53">
            <a:extLst>
              <a:ext uri="{FF2B5EF4-FFF2-40B4-BE49-F238E27FC236}">
                <a16:creationId xmlns:a16="http://schemas.microsoft.com/office/drawing/2014/main" id="{32920EF4-3B04-5343-B780-162B6F00989E}"/>
              </a:ext>
            </a:extLst>
          </p:cNvPr>
          <p:cNvSpPr txBox="1">
            <a:spLocks noChangeArrowheads="1"/>
          </p:cNvSpPr>
          <p:nvPr/>
        </p:nvSpPr>
        <p:spPr bwMode="auto">
          <a:xfrm>
            <a:off x="6228184" y="4149080"/>
            <a:ext cx="37221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dirty="0">
                <a:latin typeface="Times New Roman" panose="02020603050405020304" pitchFamily="18" charset="0"/>
              </a:rPr>
              <a:t>A4</a:t>
            </a:r>
            <a:endParaRPr lang="en-US" altLang="en-US" sz="1200" dirty="0">
              <a:latin typeface="Times New Roman" panose="02020603050405020304" pitchFamily="18" charset="0"/>
            </a:endParaRPr>
          </a:p>
        </p:txBody>
      </p:sp>
      <p:sp>
        <p:nvSpPr>
          <p:cNvPr id="53" name="AutoShape 79">
            <a:extLst>
              <a:ext uri="{FF2B5EF4-FFF2-40B4-BE49-F238E27FC236}">
                <a16:creationId xmlns:a16="http://schemas.microsoft.com/office/drawing/2014/main" id="{FC480B00-B02E-8242-B9C0-2B43EAE076AF}"/>
              </a:ext>
            </a:extLst>
          </p:cNvPr>
          <p:cNvSpPr>
            <a:spLocks noChangeArrowheads="1"/>
          </p:cNvSpPr>
          <p:nvPr/>
        </p:nvSpPr>
        <p:spPr bwMode="auto">
          <a:xfrm>
            <a:off x="6372200" y="4437112"/>
            <a:ext cx="76200" cy="76200"/>
          </a:xfrm>
          <a:prstGeom prst="flowChartConnector">
            <a:avLst/>
          </a:prstGeom>
          <a:solidFill>
            <a:schemeClr val="accent1"/>
          </a:solidFill>
          <a:ln w="12700">
            <a:solidFill>
              <a:schemeClr val="tx1"/>
            </a:solidFill>
            <a:round/>
            <a:headEnd type="none" w="sm" len="sm"/>
            <a:tailEnd type="none" w="sm" len="sm"/>
          </a:ln>
        </p:spPr>
        <p:txBody>
          <a:bodyPr wrap="none"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endParaRPr lang="en-US" altLang="en-US" sz="1800"/>
          </a:p>
        </p:txBody>
      </p:sp>
      <p:sp>
        <p:nvSpPr>
          <p:cNvPr id="54" name="Text Box 53">
            <a:extLst>
              <a:ext uri="{FF2B5EF4-FFF2-40B4-BE49-F238E27FC236}">
                <a16:creationId xmlns:a16="http://schemas.microsoft.com/office/drawing/2014/main" id="{45E76C81-5776-BA46-AED7-E3E482AD41EC}"/>
              </a:ext>
            </a:extLst>
          </p:cNvPr>
          <p:cNvSpPr txBox="1">
            <a:spLocks noChangeArrowheads="1"/>
          </p:cNvSpPr>
          <p:nvPr/>
        </p:nvSpPr>
        <p:spPr bwMode="auto">
          <a:xfrm>
            <a:off x="5868144" y="4808185"/>
            <a:ext cx="37221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dirty="0">
                <a:latin typeface="Times New Roman" panose="02020603050405020304" pitchFamily="18" charset="0"/>
              </a:rPr>
              <a:t>A2</a:t>
            </a:r>
            <a:endParaRPr lang="en-US" altLang="en-US" sz="1200" dirty="0">
              <a:latin typeface="Times New Roman" panose="02020603050405020304" pitchFamily="18" charset="0"/>
            </a:endParaRPr>
          </a:p>
        </p:txBody>
      </p:sp>
      <p:sp>
        <p:nvSpPr>
          <p:cNvPr id="55" name="AutoShape 79">
            <a:extLst>
              <a:ext uri="{FF2B5EF4-FFF2-40B4-BE49-F238E27FC236}">
                <a16:creationId xmlns:a16="http://schemas.microsoft.com/office/drawing/2014/main" id="{F442AE07-7F61-BE4B-B1A1-30BF097EC128}"/>
              </a:ext>
            </a:extLst>
          </p:cNvPr>
          <p:cNvSpPr>
            <a:spLocks noChangeArrowheads="1"/>
          </p:cNvSpPr>
          <p:nvPr/>
        </p:nvSpPr>
        <p:spPr bwMode="auto">
          <a:xfrm>
            <a:off x="6071990" y="4797152"/>
            <a:ext cx="76200" cy="76200"/>
          </a:xfrm>
          <a:prstGeom prst="flowChartConnector">
            <a:avLst/>
          </a:prstGeom>
          <a:solidFill>
            <a:schemeClr val="accent1"/>
          </a:solidFill>
          <a:ln w="12700">
            <a:solidFill>
              <a:schemeClr val="tx1"/>
            </a:solidFill>
            <a:round/>
            <a:headEnd type="none" w="sm" len="sm"/>
            <a:tailEnd type="none" w="sm" len="sm"/>
          </a:ln>
        </p:spPr>
        <p:txBody>
          <a:bodyPr wrap="none"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endParaRPr lang="en-US" altLang="en-US" sz="1800"/>
          </a:p>
        </p:txBody>
      </p:sp>
      <p:sp>
        <p:nvSpPr>
          <p:cNvPr id="26666" name="Line 44">
            <a:extLst>
              <a:ext uri="{FF2B5EF4-FFF2-40B4-BE49-F238E27FC236}">
                <a16:creationId xmlns:a16="http://schemas.microsoft.com/office/drawing/2014/main" id="{F2A43C9B-DF20-3D45-9DB9-299DD32BE8EF}"/>
              </a:ext>
            </a:extLst>
          </p:cNvPr>
          <p:cNvSpPr>
            <a:spLocks noChangeShapeType="1"/>
          </p:cNvSpPr>
          <p:nvPr/>
        </p:nvSpPr>
        <p:spPr bwMode="auto">
          <a:xfrm flipV="1">
            <a:off x="6096000" y="4500563"/>
            <a:ext cx="304800" cy="304800"/>
          </a:xfrm>
          <a:prstGeom prst="line">
            <a:avLst/>
          </a:prstGeom>
          <a:ln>
            <a:solidFill>
              <a:srgbClr val="00B050"/>
            </a:solidFill>
            <a:headEnd type="none" w="sm" len="sm"/>
            <a:tailEnd type="none" w="sm" len="sm"/>
          </a:ln>
          <a:extLst>
            <a:ext uri="{909E8E84-426E-40DD-AFC4-6F175D3DCCD1}">
              <a14:hiddenFill xmlns:a14="http://schemas.microsoft.com/office/drawing/2010/main">
                <a:noFill/>
              </a14:hiddenFill>
            </a:ext>
          </a:extLst>
        </p:spPr>
        <p:style>
          <a:lnRef idx="3">
            <a:schemeClr val="dk1"/>
          </a:lnRef>
          <a:fillRef idx="0">
            <a:schemeClr val="dk1"/>
          </a:fillRef>
          <a:effectRef idx="2">
            <a:schemeClr val="dk1"/>
          </a:effectRef>
          <a:fontRef idx="minor">
            <a:schemeClr val="tx1"/>
          </a:fontRef>
        </p:style>
        <p:txBody>
          <a:bodyPr/>
          <a:lstStyle/>
          <a:p>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50">
            <a:extLst>
              <a:ext uri="{FF2B5EF4-FFF2-40B4-BE49-F238E27FC236}">
                <a16:creationId xmlns:a16="http://schemas.microsoft.com/office/drawing/2014/main" id="{3B7A3A42-261D-5749-9014-60732D705E22}"/>
              </a:ext>
            </a:extLst>
          </p:cNvPr>
          <p:cNvSpPr>
            <a:spLocks noGrp="1" noChangeArrowheads="1"/>
          </p:cNvSpPr>
          <p:nvPr>
            <p:ph type="title"/>
          </p:nvPr>
        </p:nvSpPr>
        <p:spPr>
          <a:xfrm>
            <a:off x="323850" y="1916113"/>
            <a:ext cx="3168650" cy="2881312"/>
          </a:xfrm>
          <a:noFill/>
        </p:spPr>
        <p:txBody>
          <a:bodyPr/>
          <a:lstStyle/>
          <a:p>
            <a:pPr eaLnBrk="1" hangingPunct="1"/>
            <a:r>
              <a:rPr lang="pt-PT" altLang="en-US" sz="3600" dirty="0" err="1">
                <a:solidFill>
                  <a:schemeClr val="bg2"/>
                </a:solidFill>
                <a:latin typeface="Calibri" panose="020F0502020204030204" pitchFamily="34" charset="0"/>
                <a:cs typeface="Calibri" panose="020F0502020204030204" pitchFamily="34" charset="0"/>
              </a:rPr>
              <a:t>equal</a:t>
            </a:r>
            <a:r>
              <a:rPr lang="pt-PT" altLang="en-US" sz="3600" dirty="0">
                <a:solidFill>
                  <a:schemeClr val="bg2"/>
                </a:solidFill>
                <a:latin typeface="Calibri" panose="020F0502020204030204" pitchFamily="34" charset="0"/>
                <a:cs typeface="Calibri" panose="020F0502020204030204" pitchFamily="34" charset="0"/>
              </a:rPr>
              <a:t> </a:t>
            </a:r>
            <a:r>
              <a:rPr lang="pt-PT" altLang="en-US" sz="3600" dirty="0" err="1">
                <a:solidFill>
                  <a:schemeClr val="bg2"/>
                </a:solidFill>
                <a:latin typeface="Calibri" panose="020F0502020204030204" pitchFamily="34" charset="0"/>
                <a:cs typeface="Calibri" panose="020F0502020204030204" pitchFamily="34" charset="0"/>
              </a:rPr>
              <a:t>division</a:t>
            </a:r>
            <a:r>
              <a:rPr lang="pt-PT" altLang="en-US" sz="3600" dirty="0">
                <a:solidFill>
                  <a:schemeClr val="bg2"/>
                </a:solidFill>
                <a:latin typeface="Calibri" panose="020F0502020204030204" pitchFamily="34" charset="0"/>
                <a:cs typeface="Calibri" panose="020F0502020204030204" pitchFamily="34" charset="0"/>
              </a:rPr>
              <a:t> </a:t>
            </a:r>
            <a:r>
              <a:rPr lang="pt-PT" altLang="en-US" sz="3600" dirty="0" err="1">
                <a:solidFill>
                  <a:schemeClr val="bg2"/>
                </a:solidFill>
                <a:latin typeface="Calibri" panose="020F0502020204030204" pitchFamily="34" charset="0"/>
                <a:cs typeface="Calibri" panose="020F0502020204030204" pitchFamily="34" charset="0"/>
              </a:rPr>
              <a:t>lower</a:t>
            </a:r>
            <a:r>
              <a:rPr lang="pt-PT" altLang="en-US" sz="3600" dirty="0">
                <a:solidFill>
                  <a:schemeClr val="bg2"/>
                </a:solidFill>
                <a:latin typeface="Calibri" panose="020F0502020204030204" pitchFamily="34" charset="0"/>
                <a:cs typeface="Calibri" panose="020F0502020204030204" pitchFamily="34" charset="0"/>
              </a:rPr>
              <a:t> </a:t>
            </a:r>
            <a:r>
              <a:rPr lang="pt-PT" altLang="en-US" sz="3600" dirty="0" err="1">
                <a:solidFill>
                  <a:schemeClr val="bg2"/>
                </a:solidFill>
                <a:latin typeface="Calibri" panose="020F0502020204030204" pitchFamily="34" charset="0"/>
                <a:cs typeface="Calibri" panose="020F0502020204030204" pitchFamily="34" charset="0"/>
              </a:rPr>
              <a:t>bound</a:t>
            </a:r>
            <a:br>
              <a:rPr lang="pt-PT" altLang="en-US" sz="3600" dirty="0">
                <a:solidFill>
                  <a:schemeClr val="bg2"/>
                </a:solidFill>
                <a:latin typeface="Calibri" panose="020F0502020204030204" pitchFamily="34" charset="0"/>
                <a:cs typeface="Calibri" panose="020F0502020204030204" pitchFamily="34" charset="0"/>
              </a:rPr>
            </a:br>
            <a:r>
              <a:rPr lang="pt-PT" altLang="en-US" sz="3600" dirty="0">
                <a:solidFill>
                  <a:schemeClr val="bg2"/>
                </a:solidFill>
                <a:latin typeface="Calibri" panose="020F0502020204030204" pitchFamily="34" charset="0"/>
                <a:cs typeface="Calibri" panose="020F0502020204030204" pitchFamily="34" charset="0"/>
              </a:rPr>
              <a:t>+</a:t>
            </a:r>
            <a:br>
              <a:rPr lang="pt-PT" altLang="en-US" sz="3600" dirty="0">
                <a:solidFill>
                  <a:schemeClr val="bg2"/>
                </a:solidFill>
                <a:latin typeface="Calibri" panose="020F0502020204030204" pitchFamily="34" charset="0"/>
                <a:cs typeface="Calibri" panose="020F0502020204030204" pitchFamily="34" charset="0"/>
              </a:rPr>
            </a:br>
            <a:r>
              <a:rPr lang="pt-PT" altLang="en-US" sz="3600" dirty="0" err="1">
                <a:solidFill>
                  <a:schemeClr val="bg2"/>
                </a:solidFill>
                <a:latin typeface="Calibri" panose="020F0502020204030204" pitchFamily="34" charset="0"/>
                <a:cs typeface="Calibri" panose="020F0502020204030204" pitchFamily="34" charset="0"/>
              </a:rPr>
              <a:t>Pareto</a:t>
            </a:r>
            <a:br>
              <a:rPr lang="pt-PT" altLang="en-US" sz="3600" dirty="0">
                <a:solidFill>
                  <a:schemeClr val="bg2"/>
                </a:solidFill>
                <a:latin typeface="Calibri" panose="020F0502020204030204" pitchFamily="34" charset="0"/>
                <a:cs typeface="Calibri" panose="020F0502020204030204" pitchFamily="34" charset="0"/>
              </a:rPr>
            </a:br>
            <a:r>
              <a:rPr lang="pt-PT" altLang="en-US" sz="3600" dirty="0">
                <a:solidFill>
                  <a:schemeClr val="bg2"/>
                </a:solidFill>
                <a:latin typeface="Calibri" panose="020F0502020204030204" pitchFamily="34" charset="0"/>
                <a:cs typeface="Calibri" panose="020F0502020204030204" pitchFamily="34" charset="0"/>
              </a:rPr>
              <a:t>(</a:t>
            </a:r>
            <a:r>
              <a:rPr lang="pt-PT" altLang="en-US" sz="3600" dirty="0" err="1">
                <a:solidFill>
                  <a:schemeClr val="bg2"/>
                </a:solidFill>
                <a:latin typeface="Calibri" panose="020F0502020204030204" pitchFamily="34" charset="0"/>
                <a:cs typeface="Calibri" panose="020F0502020204030204" pitchFamily="34" charset="0"/>
              </a:rPr>
              <a:t>B</a:t>
            </a:r>
            <a:r>
              <a:rPr lang="pt-PT" altLang="en-US" sz="3600" u="sng" baseline="-25000" dirty="0" err="1">
                <a:solidFill>
                  <a:schemeClr val="bg2"/>
                </a:solidFill>
                <a:latin typeface="Calibri" panose="020F0502020204030204" pitchFamily="34" charset="0"/>
                <a:cs typeface="Calibri" panose="020F0502020204030204" pitchFamily="34" charset="0"/>
              </a:rPr>
              <a:t>ed</a:t>
            </a:r>
            <a:r>
              <a:rPr lang="pt-PT" altLang="en-US" sz="3600" dirty="0" err="1">
                <a:solidFill>
                  <a:schemeClr val="bg2"/>
                </a:solidFill>
                <a:latin typeface="Calibri" panose="020F0502020204030204" pitchFamily="34" charset="0"/>
                <a:cs typeface="Calibri" panose="020F0502020204030204" pitchFamily="34" charset="0"/>
              </a:rPr>
              <a:t>P</a:t>
            </a:r>
            <a:r>
              <a:rPr lang="pt-PT" altLang="en-US" sz="3600" dirty="0">
                <a:solidFill>
                  <a:schemeClr val="bg2"/>
                </a:solidFill>
                <a:latin typeface="Calibri" panose="020F0502020204030204" pitchFamily="34" charset="0"/>
                <a:cs typeface="Calibri" panose="020F0502020204030204" pitchFamily="34" charset="0"/>
              </a:rPr>
              <a:t>)</a:t>
            </a:r>
          </a:p>
        </p:txBody>
      </p:sp>
      <p:sp>
        <p:nvSpPr>
          <p:cNvPr id="28675" name="Line 51">
            <a:extLst>
              <a:ext uri="{FF2B5EF4-FFF2-40B4-BE49-F238E27FC236}">
                <a16:creationId xmlns:a16="http://schemas.microsoft.com/office/drawing/2014/main" id="{B9415AEA-A89F-2241-9DF0-0348C675FE86}"/>
              </a:ext>
            </a:extLst>
          </p:cNvPr>
          <p:cNvSpPr>
            <a:spLocks noChangeShapeType="1"/>
          </p:cNvSpPr>
          <p:nvPr/>
        </p:nvSpPr>
        <p:spPr bwMode="auto">
          <a:xfrm flipV="1">
            <a:off x="4508500" y="6249988"/>
            <a:ext cx="4286250"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8676" name="Line 52">
            <a:extLst>
              <a:ext uri="{FF2B5EF4-FFF2-40B4-BE49-F238E27FC236}">
                <a16:creationId xmlns:a16="http://schemas.microsoft.com/office/drawing/2014/main" id="{1D80CD08-DB81-284A-BE1B-8B57FB885EB5}"/>
              </a:ext>
            </a:extLst>
          </p:cNvPr>
          <p:cNvSpPr>
            <a:spLocks noChangeShapeType="1"/>
          </p:cNvSpPr>
          <p:nvPr/>
        </p:nvSpPr>
        <p:spPr bwMode="auto">
          <a:xfrm flipH="1" flipV="1">
            <a:off x="4495800" y="1112838"/>
            <a:ext cx="31750" cy="516255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8677" name="Rectangle 53">
            <a:extLst>
              <a:ext uri="{FF2B5EF4-FFF2-40B4-BE49-F238E27FC236}">
                <a16:creationId xmlns:a16="http://schemas.microsoft.com/office/drawing/2014/main" id="{0466E502-9587-7546-BF3A-0193A3BCE60D}"/>
              </a:ext>
            </a:extLst>
          </p:cNvPr>
          <p:cNvSpPr>
            <a:spLocks noChangeArrowheads="1"/>
          </p:cNvSpPr>
          <p:nvPr/>
        </p:nvSpPr>
        <p:spPr bwMode="auto">
          <a:xfrm flipH="1">
            <a:off x="4186238" y="3659188"/>
            <a:ext cx="336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en-US" altLang="en-US" sz="1200">
                <a:latin typeface="Times New Roman" panose="02020603050405020304" pitchFamily="18" charset="0"/>
              </a:rPr>
              <a:t>10</a:t>
            </a:r>
          </a:p>
        </p:txBody>
      </p:sp>
      <p:sp>
        <p:nvSpPr>
          <p:cNvPr id="28678" name="Line 54">
            <a:extLst>
              <a:ext uri="{FF2B5EF4-FFF2-40B4-BE49-F238E27FC236}">
                <a16:creationId xmlns:a16="http://schemas.microsoft.com/office/drawing/2014/main" id="{BCDB851D-4480-4941-BBF3-C65D5C06B2B0}"/>
              </a:ext>
            </a:extLst>
          </p:cNvPr>
          <p:cNvSpPr>
            <a:spLocks noChangeShapeType="1"/>
          </p:cNvSpPr>
          <p:nvPr/>
        </p:nvSpPr>
        <p:spPr bwMode="auto">
          <a:xfrm flipH="1" flipV="1">
            <a:off x="5137150" y="6249988"/>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8679" name="Line 55">
            <a:extLst>
              <a:ext uri="{FF2B5EF4-FFF2-40B4-BE49-F238E27FC236}">
                <a16:creationId xmlns:a16="http://schemas.microsoft.com/office/drawing/2014/main" id="{BE136F27-DCD6-7F40-A3C4-030B21AADB3A}"/>
              </a:ext>
            </a:extLst>
          </p:cNvPr>
          <p:cNvSpPr>
            <a:spLocks noChangeShapeType="1"/>
          </p:cNvSpPr>
          <p:nvPr/>
        </p:nvSpPr>
        <p:spPr bwMode="auto">
          <a:xfrm>
            <a:off x="4470400" y="56403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8680" name="Line 56">
            <a:extLst>
              <a:ext uri="{FF2B5EF4-FFF2-40B4-BE49-F238E27FC236}">
                <a16:creationId xmlns:a16="http://schemas.microsoft.com/office/drawing/2014/main" id="{41B627E6-3842-BF40-9621-77CFDF2603EE}"/>
              </a:ext>
            </a:extLst>
          </p:cNvPr>
          <p:cNvSpPr>
            <a:spLocks noChangeShapeType="1"/>
          </p:cNvSpPr>
          <p:nvPr/>
        </p:nvSpPr>
        <p:spPr bwMode="auto">
          <a:xfrm>
            <a:off x="4470400" y="50561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8681" name="Line 57">
            <a:extLst>
              <a:ext uri="{FF2B5EF4-FFF2-40B4-BE49-F238E27FC236}">
                <a16:creationId xmlns:a16="http://schemas.microsoft.com/office/drawing/2014/main" id="{6C390CB3-B7C4-7649-A311-084C63368373}"/>
              </a:ext>
            </a:extLst>
          </p:cNvPr>
          <p:cNvSpPr>
            <a:spLocks noChangeShapeType="1"/>
          </p:cNvSpPr>
          <p:nvPr/>
        </p:nvSpPr>
        <p:spPr bwMode="auto">
          <a:xfrm flipH="1">
            <a:off x="4470400" y="44465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8682" name="Line 58">
            <a:extLst>
              <a:ext uri="{FF2B5EF4-FFF2-40B4-BE49-F238E27FC236}">
                <a16:creationId xmlns:a16="http://schemas.microsoft.com/office/drawing/2014/main" id="{71727562-3FDE-F746-93ED-A4EBACB1FDD3}"/>
              </a:ext>
            </a:extLst>
          </p:cNvPr>
          <p:cNvSpPr>
            <a:spLocks noChangeShapeType="1"/>
          </p:cNvSpPr>
          <p:nvPr/>
        </p:nvSpPr>
        <p:spPr bwMode="auto">
          <a:xfrm flipH="1">
            <a:off x="4470400" y="38369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8683" name="Line 59">
            <a:extLst>
              <a:ext uri="{FF2B5EF4-FFF2-40B4-BE49-F238E27FC236}">
                <a16:creationId xmlns:a16="http://schemas.microsoft.com/office/drawing/2014/main" id="{F233431C-9CE4-4440-BC3F-27B8DC9C3309}"/>
              </a:ext>
            </a:extLst>
          </p:cNvPr>
          <p:cNvSpPr>
            <a:spLocks noChangeShapeType="1"/>
          </p:cNvSpPr>
          <p:nvPr/>
        </p:nvSpPr>
        <p:spPr bwMode="auto">
          <a:xfrm flipH="1">
            <a:off x="4470400" y="32273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8684" name="Line 60">
            <a:extLst>
              <a:ext uri="{FF2B5EF4-FFF2-40B4-BE49-F238E27FC236}">
                <a16:creationId xmlns:a16="http://schemas.microsoft.com/office/drawing/2014/main" id="{D8D0D65F-05FD-2E4F-91B9-0592194DC47A}"/>
              </a:ext>
            </a:extLst>
          </p:cNvPr>
          <p:cNvSpPr>
            <a:spLocks noChangeShapeType="1"/>
          </p:cNvSpPr>
          <p:nvPr/>
        </p:nvSpPr>
        <p:spPr bwMode="auto">
          <a:xfrm flipH="1">
            <a:off x="4470400" y="26177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8685" name="Line 61">
            <a:extLst>
              <a:ext uri="{FF2B5EF4-FFF2-40B4-BE49-F238E27FC236}">
                <a16:creationId xmlns:a16="http://schemas.microsoft.com/office/drawing/2014/main" id="{4E080E40-3708-7648-8596-48D19C5742AF}"/>
              </a:ext>
            </a:extLst>
          </p:cNvPr>
          <p:cNvSpPr>
            <a:spLocks noChangeShapeType="1"/>
          </p:cNvSpPr>
          <p:nvPr/>
        </p:nvSpPr>
        <p:spPr bwMode="auto">
          <a:xfrm flipH="1">
            <a:off x="4470400" y="20081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8686" name="Rectangle 62">
            <a:extLst>
              <a:ext uri="{FF2B5EF4-FFF2-40B4-BE49-F238E27FC236}">
                <a16:creationId xmlns:a16="http://schemas.microsoft.com/office/drawing/2014/main" id="{36002510-2C1D-224C-B2A1-07D02F7186FC}"/>
              </a:ext>
            </a:extLst>
          </p:cNvPr>
          <p:cNvSpPr>
            <a:spLocks noChangeArrowheads="1"/>
          </p:cNvSpPr>
          <p:nvPr/>
        </p:nvSpPr>
        <p:spPr bwMode="auto">
          <a:xfrm flipH="1">
            <a:off x="4186238" y="2422525"/>
            <a:ext cx="3365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en-US" altLang="en-US" sz="1200">
                <a:latin typeface="Times New Roman" panose="02020603050405020304" pitchFamily="18" charset="0"/>
              </a:rPr>
              <a:t>1</a:t>
            </a:r>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28687" name="Rectangle 63">
            <a:extLst>
              <a:ext uri="{FF2B5EF4-FFF2-40B4-BE49-F238E27FC236}">
                <a16:creationId xmlns:a16="http://schemas.microsoft.com/office/drawing/2014/main" id="{1419340E-0258-574F-B4A9-0636A80A75F5}"/>
              </a:ext>
            </a:extLst>
          </p:cNvPr>
          <p:cNvSpPr>
            <a:spLocks noChangeArrowheads="1"/>
          </p:cNvSpPr>
          <p:nvPr/>
        </p:nvSpPr>
        <p:spPr bwMode="auto">
          <a:xfrm flipH="1">
            <a:off x="4186238" y="1220788"/>
            <a:ext cx="336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20</a:t>
            </a:r>
            <a:endParaRPr lang="en-US" altLang="en-US" sz="1200">
              <a:latin typeface="Times New Roman" panose="02020603050405020304" pitchFamily="18" charset="0"/>
            </a:endParaRPr>
          </a:p>
        </p:txBody>
      </p:sp>
      <p:sp>
        <p:nvSpPr>
          <p:cNvPr id="28688" name="Rectangle 64">
            <a:extLst>
              <a:ext uri="{FF2B5EF4-FFF2-40B4-BE49-F238E27FC236}">
                <a16:creationId xmlns:a16="http://schemas.microsoft.com/office/drawing/2014/main" id="{F323BC00-5CAF-BE4E-ADB8-BE6E861041A9}"/>
              </a:ext>
            </a:extLst>
          </p:cNvPr>
          <p:cNvSpPr>
            <a:spLocks noChangeArrowheads="1"/>
          </p:cNvSpPr>
          <p:nvPr/>
        </p:nvSpPr>
        <p:spPr bwMode="auto">
          <a:xfrm flipH="1">
            <a:off x="6889750" y="6351588"/>
            <a:ext cx="4000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10</a:t>
            </a:r>
            <a:endParaRPr lang="en-US" altLang="en-US" sz="1200">
              <a:latin typeface="Times New Roman" panose="02020603050405020304" pitchFamily="18" charset="0"/>
            </a:endParaRPr>
          </a:p>
        </p:txBody>
      </p:sp>
      <p:sp>
        <p:nvSpPr>
          <p:cNvPr id="28689" name="Line 65">
            <a:extLst>
              <a:ext uri="{FF2B5EF4-FFF2-40B4-BE49-F238E27FC236}">
                <a16:creationId xmlns:a16="http://schemas.microsoft.com/office/drawing/2014/main" id="{0CD5594C-ECEF-E245-8C28-784FA42498CE}"/>
              </a:ext>
            </a:extLst>
          </p:cNvPr>
          <p:cNvSpPr>
            <a:spLocks noChangeShapeType="1"/>
          </p:cNvSpPr>
          <p:nvPr/>
        </p:nvSpPr>
        <p:spPr bwMode="auto">
          <a:xfrm flipH="1" flipV="1">
            <a:off x="7346950" y="6249988"/>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8690" name="Line 66">
            <a:extLst>
              <a:ext uri="{FF2B5EF4-FFF2-40B4-BE49-F238E27FC236}">
                <a16:creationId xmlns:a16="http://schemas.microsoft.com/office/drawing/2014/main" id="{918E303E-8634-984F-86A3-752BDFD0A17A}"/>
              </a:ext>
            </a:extLst>
          </p:cNvPr>
          <p:cNvSpPr>
            <a:spLocks noChangeShapeType="1"/>
          </p:cNvSpPr>
          <p:nvPr/>
        </p:nvSpPr>
        <p:spPr bwMode="auto">
          <a:xfrm flipH="1" flipV="1">
            <a:off x="5746750" y="6249988"/>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8691" name="Line 67">
            <a:extLst>
              <a:ext uri="{FF2B5EF4-FFF2-40B4-BE49-F238E27FC236}">
                <a16:creationId xmlns:a16="http://schemas.microsoft.com/office/drawing/2014/main" id="{10205F97-7392-3D41-9215-034857777BE3}"/>
              </a:ext>
            </a:extLst>
          </p:cNvPr>
          <p:cNvSpPr>
            <a:spLocks noChangeShapeType="1"/>
          </p:cNvSpPr>
          <p:nvPr/>
        </p:nvSpPr>
        <p:spPr bwMode="auto">
          <a:xfrm flipH="1" flipV="1">
            <a:off x="6356350" y="6249988"/>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8692" name="Rectangle 68">
            <a:extLst>
              <a:ext uri="{FF2B5EF4-FFF2-40B4-BE49-F238E27FC236}">
                <a16:creationId xmlns:a16="http://schemas.microsoft.com/office/drawing/2014/main" id="{FE2B07CF-703C-DF47-AF45-D4666C2E6B9F}"/>
              </a:ext>
            </a:extLst>
          </p:cNvPr>
          <p:cNvSpPr>
            <a:spLocks noChangeArrowheads="1"/>
          </p:cNvSpPr>
          <p:nvPr/>
        </p:nvSpPr>
        <p:spPr bwMode="auto">
          <a:xfrm flipH="1">
            <a:off x="5651500" y="6351588"/>
            <a:ext cx="4000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28693" name="Line 69">
            <a:extLst>
              <a:ext uri="{FF2B5EF4-FFF2-40B4-BE49-F238E27FC236}">
                <a16:creationId xmlns:a16="http://schemas.microsoft.com/office/drawing/2014/main" id="{03DA8C90-C8C4-154F-BBA0-F6DF381B79E3}"/>
              </a:ext>
            </a:extLst>
          </p:cNvPr>
          <p:cNvSpPr>
            <a:spLocks noChangeShapeType="1"/>
          </p:cNvSpPr>
          <p:nvPr/>
        </p:nvSpPr>
        <p:spPr bwMode="auto">
          <a:xfrm flipV="1">
            <a:off x="4527550" y="3811588"/>
            <a:ext cx="2447924" cy="2438400"/>
          </a:xfrm>
          <a:prstGeom prst="line">
            <a:avLst/>
          </a:prstGeom>
          <a:noFill/>
          <a:ln w="1905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8694" name="Line 70">
            <a:extLst>
              <a:ext uri="{FF2B5EF4-FFF2-40B4-BE49-F238E27FC236}">
                <a16:creationId xmlns:a16="http://schemas.microsoft.com/office/drawing/2014/main" id="{1229E301-5B17-2749-9961-83A79611A81E}"/>
              </a:ext>
            </a:extLst>
          </p:cNvPr>
          <p:cNvSpPr>
            <a:spLocks noChangeShapeType="1"/>
          </p:cNvSpPr>
          <p:nvPr/>
        </p:nvSpPr>
        <p:spPr bwMode="auto">
          <a:xfrm flipV="1">
            <a:off x="6965950" y="1449388"/>
            <a:ext cx="0" cy="2362200"/>
          </a:xfrm>
          <a:prstGeom prst="line">
            <a:avLst/>
          </a:prstGeom>
          <a:noFill/>
          <a:ln w="12700" cap="rnd">
            <a:solidFill>
              <a:schemeClr val="tx1"/>
            </a:solidFill>
            <a:prstDash val="sysDot"/>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8695" name="Text Box 71">
            <a:extLst>
              <a:ext uri="{FF2B5EF4-FFF2-40B4-BE49-F238E27FC236}">
                <a16:creationId xmlns:a16="http://schemas.microsoft.com/office/drawing/2014/main" id="{FEBC4B49-CD5F-1740-AEFF-75CCBE108F66}"/>
              </a:ext>
            </a:extLst>
          </p:cNvPr>
          <p:cNvSpPr txBox="1">
            <a:spLocks noChangeArrowheads="1"/>
          </p:cNvSpPr>
          <p:nvPr/>
        </p:nvSpPr>
        <p:spPr bwMode="auto">
          <a:xfrm>
            <a:off x="6584950" y="3765550"/>
            <a:ext cx="26828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P</a:t>
            </a:r>
            <a:endParaRPr lang="en-US" altLang="en-US" sz="1200">
              <a:latin typeface="Times New Roman" panose="02020603050405020304" pitchFamily="18" charset="0"/>
            </a:endParaRPr>
          </a:p>
        </p:txBody>
      </p:sp>
      <p:sp>
        <p:nvSpPr>
          <p:cNvPr id="28696" name="Arc 72">
            <a:extLst>
              <a:ext uri="{FF2B5EF4-FFF2-40B4-BE49-F238E27FC236}">
                <a16:creationId xmlns:a16="http://schemas.microsoft.com/office/drawing/2014/main" id="{65046ED8-FCC1-FD48-905F-7FD5B2527ECD}"/>
              </a:ext>
            </a:extLst>
          </p:cNvPr>
          <p:cNvSpPr>
            <a:spLocks/>
          </p:cNvSpPr>
          <p:nvPr/>
        </p:nvSpPr>
        <p:spPr bwMode="auto">
          <a:xfrm rot="16200000" flipH="1">
            <a:off x="5738812" y="2263776"/>
            <a:ext cx="3381375" cy="3886200"/>
          </a:xfrm>
          <a:custGeom>
            <a:avLst/>
            <a:gdLst>
              <a:gd name="T0" fmla="*/ 0 w 19174"/>
              <a:gd name="T1" fmla="*/ 0 h 21600"/>
              <a:gd name="T2" fmla="*/ 3381375 w 19174"/>
              <a:gd name="T3" fmla="*/ 2096749 h 21600"/>
              <a:gd name="T4" fmla="*/ 0 w 19174"/>
              <a:gd name="T5" fmla="*/ 3886200 h 21600"/>
              <a:gd name="T6" fmla="*/ 0 60000 65536"/>
              <a:gd name="T7" fmla="*/ 0 60000 65536"/>
              <a:gd name="T8" fmla="*/ 0 60000 65536"/>
              <a:gd name="T9" fmla="*/ 0 w 19174"/>
              <a:gd name="T10" fmla="*/ 0 h 21600"/>
              <a:gd name="T11" fmla="*/ 19174 w 19174"/>
              <a:gd name="T12" fmla="*/ 21600 h 21600"/>
            </a:gdLst>
            <a:ahLst/>
            <a:cxnLst>
              <a:cxn ang="T6">
                <a:pos x="T0" y="T1"/>
              </a:cxn>
              <a:cxn ang="T7">
                <a:pos x="T2" y="T3"/>
              </a:cxn>
              <a:cxn ang="T8">
                <a:pos x="T4" y="T5"/>
              </a:cxn>
            </a:cxnLst>
            <a:rect l="T9" t="T10" r="T11" b="T12"/>
            <a:pathLst>
              <a:path w="19174" h="21600" fill="none" extrusionOk="0">
                <a:moveTo>
                  <a:pt x="0" y="-1"/>
                </a:moveTo>
                <a:cubicBezTo>
                  <a:pt x="8065" y="-1"/>
                  <a:pt x="15459" y="4494"/>
                  <a:pt x="19173" y="11654"/>
                </a:cubicBezTo>
              </a:path>
              <a:path w="19174" h="21600" stroke="0" extrusionOk="0">
                <a:moveTo>
                  <a:pt x="0" y="-1"/>
                </a:moveTo>
                <a:cubicBezTo>
                  <a:pt x="8065" y="-1"/>
                  <a:pt x="15459" y="4494"/>
                  <a:pt x="19173" y="11654"/>
                </a:cubicBezTo>
                <a:lnTo>
                  <a:pt x="0" y="21600"/>
                </a:lnTo>
                <a:close/>
              </a:path>
            </a:pathLst>
          </a:cu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endParaRPr lang="en-US" altLang="en-US" sz="1800"/>
          </a:p>
        </p:txBody>
      </p:sp>
      <p:sp>
        <p:nvSpPr>
          <p:cNvPr id="28697" name="Text Box 73">
            <a:extLst>
              <a:ext uri="{FF2B5EF4-FFF2-40B4-BE49-F238E27FC236}">
                <a16:creationId xmlns:a16="http://schemas.microsoft.com/office/drawing/2014/main" id="{55F5A81C-AC13-5344-A41B-BB831CA1D1DB}"/>
              </a:ext>
            </a:extLst>
          </p:cNvPr>
          <p:cNvSpPr txBox="1">
            <a:spLocks noChangeArrowheads="1"/>
          </p:cNvSpPr>
          <p:nvPr/>
        </p:nvSpPr>
        <p:spPr bwMode="auto">
          <a:xfrm>
            <a:off x="4225925" y="990600"/>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y</a:t>
            </a:r>
            <a:endParaRPr lang="en-US" altLang="en-US" sz="1200">
              <a:latin typeface="Times New Roman" panose="02020603050405020304" pitchFamily="18" charset="0"/>
            </a:endParaRPr>
          </a:p>
        </p:txBody>
      </p:sp>
      <p:sp>
        <p:nvSpPr>
          <p:cNvPr id="28698" name="Text Box 74">
            <a:extLst>
              <a:ext uri="{FF2B5EF4-FFF2-40B4-BE49-F238E27FC236}">
                <a16:creationId xmlns:a16="http://schemas.microsoft.com/office/drawing/2014/main" id="{B6EC433A-0177-BB4D-A943-0D45A9440B04}"/>
              </a:ext>
            </a:extLst>
          </p:cNvPr>
          <p:cNvSpPr txBox="1">
            <a:spLocks noChangeArrowheads="1"/>
          </p:cNvSpPr>
          <p:nvPr/>
        </p:nvSpPr>
        <p:spPr bwMode="auto">
          <a:xfrm>
            <a:off x="8534400" y="6286500"/>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x</a:t>
            </a:r>
            <a:endParaRPr lang="en-US" altLang="en-US" sz="1200">
              <a:latin typeface="Times New Roman" panose="02020603050405020304" pitchFamily="18" charset="0"/>
            </a:endParaRPr>
          </a:p>
        </p:txBody>
      </p:sp>
      <p:sp>
        <p:nvSpPr>
          <p:cNvPr id="28700" name="Text Box 76">
            <a:extLst>
              <a:ext uri="{FF2B5EF4-FFF2-40B4-BE49-F238E27FC236}">
                <a16:creationId xmlns:a16="http://schemas.microsoft.com/office/drawing/2014/main" id="{F6C5C583-4D3F-E841-932A-0D10AD2B64E6}"/>
              </a:ext>
            </a:extLst>
          </p:cNvPr>
          <p:cNvSpPr txBox="1">
            <a:spLocks noChangeArrowheads="1"/>
          </p:cNvSpPr>
          <p:nvPr/>
        </p:nvSpPr>
        <p:spPr bwMode="auto">
          <a:xfrm>
            <a:off x="5502275" y="3848100"/>
            <a:ext cx="32861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ed</a:t>
            </a:r>
            <a:endParaRPr lang="en-US" altLang="en-US" sz="1200">
              <a:latin typeface="Times New Roman" panose="02020603050405020304" pitchFamily="18" charset="0"/>
            </a:endParaRPr>
          </a:p>
        </p:txBody>
      </p:sp>
      <p:sp>
        <p:nvSpPr>
          <p:cNvPr id="28701" name="Line 77">
            <a:extLst>
              <a:ext uri="{FF2B5EF4-FFF2-40B4-BE49-F238E27FC236}">
                <a16:creationId xmlns:a16="http://schemas.microsoft.com/office/drawing/2014/main" id="{D6A141BC-8AA8-0C4E-881F-96EE4CE20428}"/>
              </a:ext>
            </a:extLst>
          </p:cNvPr>
          <p:cNvSpPr>
            <a:spLocks noChangeShapeType="1"/>
          </p:cNvSpPr>
          <p:nvPr/>
        </p:nvSpPr>
        <p:spPr bwMode="auto">
          <a:xfrm flipH="1">
            <a:off x="6934200" y="1449388"/>
            <a:ext cx="31750" cy="522605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8702" name="Rectangle 78">
            <a:extLst>
              <a:ext uri="{FF2B5EF4-FFF2-40B4-BE49-F238E27FC236}">
                <a16:creationId xmlns:a16="http://schemas.microsoft.com/office/drawing/2014/main" id="{B2FB0CF1-285F-B74B-A136-3EC3C065A0E9}"/>
              </a:ext>
            </a:extLst>
          </p:cNvPr>
          <p:cNvSpPr>
            <a:spLocks noChangeArrowheads="1"/>
          </p:cNvSpPr>
          <p:nvPr/>
        </p:nvSpPr>
        <p:spPr bwMode="auto">
          <a:xfrm flipH="1">
            <a:off x="6986588" y="3659188"/>
            <a:ext cx="336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en-US" altLang="en-US" sz="1200">
                <a:latin typeface="Times New Roman" panose="02020603050405020304" pitchFamily="18" charset="0"/>
              </a:rPr>
              <a:t>10</a:t>
            </a:r>
          </a:p>
        </p:txBody>
      </p:sp>
      <p:sp>
        <p:nvSpPr>
          <p:cNvPr id="28703" name="Line 79">
            <a:extLst>
              <a:ext uri="{FF2B5EF4-FFF2-40B4-BE49-F238E27FC236}">
                <a16:creationId xmlns:a16="http://schemas.microsoft.com/office/drawing/2014/main" id="{DBB9A0D2-FD8C-AB47-8211-0F7E232ABDDD}"/>
              </a:ext>
            </a:extLst>
          </p:cNvPr>
          <p:cNvSpPr>
            <a:spLocks noChangeShapeType="1"/>
          </p:cNvSpPr>
          <p:nvPr/>
        </p:nvSpPr>
        <p:spPr bwMode="auto">
          <a:xfrm>
            <a:off x="6965950" y="56403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8704" name="Line 80">
            <a:extLst>
              <a:ext uri="{FF2B5EF4-FFF2-40B4-BE49-F238E27FC236}">
                <a16:creationId xmlns:a16="http://schemas.microsoft.com/office/drawing/2014/main" id="{66FC161D-1BB2-D845-90E8-B09BF83C9022}"/>
              </a:ext>
            </a:extLst>
          </p:cNvPr>
          <p:cNvSpPr>
            <a:spLocks noChangeShapeType="1"/>
          </p:cNvSpPr>
          <p:nvPr/>
        </p:nvSpPr>
        <p:spPr bwMode="auto">
          <a:xfrm>
            <a:off x="6965950" y="50561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8705" name="Line 81">
            <a:extLst>
              <a:ext uri="{FF2B5EF4-FFF2-40B4-BE49-F238E27FC236}">
                <a16:creationId xmlns:a16="http://schemas.microsoft.com/office/drawing/2014/main" id="{CD6EFDA2-65CE-B640-83E6-58337647C922}"/>
              </a:ext>
            </a:extLst>
          </p:cNvPr>
          <p:cNvSpPr>
            <a:spLocks noChangeShapeType="1"/>
          </p:cNvSpPr>
          <p:nvPr/>
        </p:nvSpPr>
        <p:spPr bwMode="auto">
          <a:xfrm flipH="1">
            <a:off x="6965950" y="44465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8706" name="Line 82">
            <a:extLst>
              <a:ext uri="{FF2B5EF4-FFF2-40B4-BE49-F238E27FC236}">
                <a16:creationId xmlns:a16="http://schemas.microsoft.com/office/drawing/2014/main" id="{0DB16853-7193-8C47-8D11-1C1D19889535}"/>
              </a:ext>
            </a:extLst>
          </p:cNvPr>
          <p:cNvSpPr>
            <a:spLocks noChangeShapeType="1"/>
          </p:cNvSpPr>
          <p:nvPr/>
        </p:nvSpPr>
        <p:spPr bwMode="auto">
          <a:xfrm flipH="1">
            <a:off x="9023350" y="44973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8707" name="Line 83">
            <a:extLst>
              <a:ext uri="{FF2B5EF4-FFF2-40B4-BE49-F238E27FC236}">
                <a16:creationId xmlns:a16="http://schemas.microsoft.com/office/drawing/2014/main" id="{FEAD0CBF-E48D-974A-9576-2D55B9B31479}"/>
              </a:ext>
            </a:extLst>
          </p:cNvPr>
          <p:cNvSpPr>
            <a:spLocks noChangeShapeType="1"/>
          </p:cNvSpPr>
          <p:nvPr/>
        </p:nvSpPr>
        <p:spPr bwMode="auto">
          <a:xfrm flipH="1">
            <a:off x="6965950" y="32273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8708" name="Line 84">
            <a:extLst>
              <a:ext uri="{FF2B5EF4-FFF2-40B4-BE49-F238E27FC236}">
                <a16:creationId xmlns:a16="http://schemas.microsoft.com/office/drawing/2014/main" id="{7D0B8C8B-B80C-514B-94BC-F59D31FE5726}"/>
              </a:ext>
            </a:extLst>
          </p:cNvPr>
          <p:cNvSpPr>
            <a:spLocks noChangeShapeType="1"/>
          </p:cNvSpPr>
          <p:nvPr/>
        </p:nvSpPr>
        <p:spPr bwMode="auto">
          <a:xfrm flipH="1">
            <a:off x="6965950" y="26177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8709" name="Line 85">
            <a:extLst>
              <a:ext uri="{FF2B5EF4-FFF2-40B4-BE49-F238E27FC236}">
                <a16:creationId xmlns:a16="http://schemas.microsoft.com/office/drawing/2014/main" id="{04A79411-5E64-4848-8936-715D623817E5}"/>
              </a:ext>
            </a:extLst>
          </p:cNvPr>
          <p:cNvSpPr>
            <a:spLocks noChangeShapeType="1"/>
          </p:cNvSpPr>
          <p:nvPr/>
        </p:nvSpPr>
        <p:spPr bwMode="auto">
          <a:xfrm flipH="1">
            <a:off x="6965950" y="20081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8710" name="Rectangle 86">
            <a:extLst>
              <a:ext uri="{FF2B5EF4-FFF2-40B4-BE49-F238E27FC236}">
                <a16:creationId xmlns:a16="http://schemas.microsoft.com/office/drawing/2014/main" id="{18E84D95-5E7C-8E4D-A72B-916D39B85D7F}"/>
              </a:ext>
            </a:extLst>
          </p:cNvPr>
          <p:cNvSpPr>
            <a:spLocks noChangeArrowheads="1"/>
          </p:cNvSpPr>
          <p:nvPr/>
        </p:nvSpPr>
        <p:spPr bwMode="auto">
          <a:xfrm flipH="1">
            <a:off x="6986588" y="2422525"/>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28711" name="Text Box 87">
            <a:extLst>
              <a:ext uri="{FF2B5EF4-FFF2-40B4-BE49-F238E27FC236}">
                <a16:creationId xmlns:a16="http://schemas.microsoft.com/office/drawing/2014/main" id="{C615EA40-34F4-3441-87CE-E230105A8F67}"/>
              </a:ext>
            </a:extLst>
          </p:cNvPr>
          <p:cNvSpPr txBox="1">
            <a:spLocks noChangeArrowheads="1"/>
          </p:cNvSpPr>
          <p:nvPr/>
        </p:nvSpPr>
        <p:spPr bwMode="auto">
          <a:xfrm>
            <a:off x="6978650" y="6599238"/>
            <a:ext cx="2603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y</a:t>
            </a:r>
            <a:endParaRPr lang="en-US" altLang="en-US" sz="1200">
              <a:latin typeface="Times New Roman" panose="02020603050405020304" pitchFamily="18" charset="0"/>
            </a:endParaRPr>
          </a:p>
        </p:txBody>
      </p:sp>
      <p:sp>
        <p:nvSpPr>
          <p:cNvPr id="28712" name="Line 88">
            <a:extLst>
              <a:ext uri="{FF2B5EF4-FFF2-40B4-BE49-F238E27FC236}">
                <a16:creationId xmlns:a16="http://schemas.microsoft.com/office/drawing/2014/main" id="{FBCE917F-921D-B44C-A511-405F3B859664}"/>
              </a:ext>
            </a:extLst>
          </p:cNvPr>
          <p:cNvSpPr>
            <a:spLocks noChangeShapeType="1"/>
          </p:cNvSpPr>
          <p:nvPr/>
        </p:nvSpPr>
        <p:spPr bwMode="auto">
          <a:xfrm flipH="1" flipV="1">
            <a:off x="3155950" y="1449388"/>
            <a:ext cx="3810000"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8713" name="Line 89">
            <a:extLst>
              <a:ext uri="{FF2B5EF4-FFF2-40B4-BE49-F238E27FC236}">
                <a16:creationId xmlns:a16="http://schemas.microsoft.com/office/drawing/2014/main" id="{9B9AC205-A6E4-174D-A103-C11E3986683C}"/>
              </a:ext>
            </a:extLst>
          </p:cNvPr>
          <p:cNvSpPr>
            <a:spLocks noChangeShapeType="1"/>
          </p:cNvSpPr>
          <p:nvPr/>
        </p:nvSpPr>
        <p:spPr bwMode="auto">
          <a:xfrm flipH="1" flipV="1">
            <a:off x="3384550" y="1449388"/>
            <a:ext cx="3581400" cy="35814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8714" name="Line 90">
            <a:extLst>
              <a:ext uri="{FF2B5EF4-FFF2-40B4-BE49-F238E27FC236}">
                <a16:creationId xmlns:a16="http://schemas.microsoft.com/office/drawing/2014/main" id="{DB71EBFC-78BA-7947-B9A9-BB6DBAF36324}"/>
              </a:ext>
            </a:extLst>
          </p:cNvPr>
          <p:cNvSpPr>
            <a:spLocks noChangeShapeType="1"/>
          </p:cNvSpPr>
          <p:nvPr/>
        </p:nvSpPr>
        <p:spPr bwMode="auto">
          <a:xfrm flipH="1">
            <a:off x="3384550" y="1754188"/>
            <a:ext cx="762000" cy="0"/>
          </a:xfrm>
          <a:prstGeom prst="line">
            <a:avLst/>
          </a:prstGeom>
          <a:noFill/>
          <a:ln w="127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n-US"/>
          </a:p>
        </p:txBody>
      </p:sp>
      <p:sp>
        <p:nvSpPr>
          <p:cNvPr id="28715" name="Text Box 91">
            <a:extLst>
              <a:ext uri="{FF2B5EF4-FFF2-40B4-BE49-F238E27FC236}">
                <a16:creationId xmlns:a16="http://schemas.microsoft.com/office/drawing/2014/main" id="{527DCAA6-6ACA-5B4C-B25D-58FDFB864BDC}"/>
              </a:ext>
            </a:extLst>
          </p:cNvPr>
          <p:cNvSpPr txBox="1">
            <a:spLocks noChangeArrowheads="1"/>
          </p:cNvSpPr>
          <p:nvPr/>
        </p:nvSpPr>
        <p:spPr bwMode="auto">
          <a:xfrm>
            <a:off x="3673475" y="1485900"/>
            <a:ext cx="3365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R</a:t>
            </a:r>
            <a:r>
              <a:rPr lang="pt-PT" altLang="en-US" sz="1200" baseline="-25000">
                <a:latin typeface="Times New Roman" panose="02020603050405020304" pitchFamily="18" charset="0"/>
              </a:rPr>
              <a:t>2</a:t>
            </a:r>
            <a:endParaRPr lang="en-US" altLang="en-US" sz="1200">
              <a:latin typeface="Times New Roman" panose="02020603050405020304" pitchFamily="18" charset="0"/>
            </a:endParaRPr>
          </a:p>
        </p:txBody>
      </p:sp>
      <p:sp>
        <p:nvSpPr>
          <p:cNvPr id="28716" name="Text Box 92">
            <a:extLst>
              <a:ext uri="{FF2B5EF4-FFF2-40B4-BE49-F238E27FC236}">
                <a16:creationId xmlns:a16="http://schemas.microsoft.com/office/drawing/2014/main" id="{F4616684-4194-4349-8CAD-DF9DEB259872}"/>
              </a:ext>
            </a:extLst>
          </p:cNvPr>
          <p:cNvSpPr txBox="1">
            <a:spLocks noChangeArrowheads="1"/>
          </p:cNvSpPr>
          <p:nvPr/>
        </p:nvSpPr>
        <p:spPr bwMode="auto">
          <a:xfrm>
            <a:off x="7391400" y="5562600"/>
            <a:ext cx="3365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R</a:t>
            </a:r>
            <a:r>
              <a:rPr lang="pt-PT" altLang="en-US" sz="1200" baseline="-25000">
                <a:latin typeface="Times New Roman" panose="02020603050405020304" pitchFamily="18" charset="0"/>
              </a:rPr>
              <a:t>1</a:t>
            </a:r>
            <a:endParaRPr lang="en-US" altLang="en-US" sz="1200">
              <a:latin typeface="Times New Roman" panose="02020603050405020304" pitchFamily="18" charset="0"/>
            </a:endParaRPr>
          </a:p>
        </p:txBody>
      </p:sp>
      <p:sp>
        <p:nvSpPr>
          <p:cNvPr id="28717" name="Line 93">
            <a:extLst>
              <a:ext uri="{FF2B5EF4-FFF2-40B4-BE49-F238E27FC236}">
                <a16:creationId xmlns:a16="http://schemas.microsoft.com/office/drawing/2014/main" id="{6518865A-FA28-0846-ABBA-CCFA994DC4C4}"/>
              </a:ext>
            </a:extLst>
          </p:cNvPr>
          <p:cNvSpPr>
            <a:spLocks noChangeShapeType="1"/>
          </p:cNvSpPr>
          <p:nvPr/>
        </p:nvSpPr>
        <p:spPr bwMode="auto">
          <a:xfrm flipV="1">
            <a:off x="7315200" y="5030788"/>
            <a:ext cx="0" cy="914400"/>
          </a:xfrm>
          <a:prstGeom prst="line">
            <a:avLst/>
          </a:prstGeom>
          <a:noFill/>
          <a:ln w="127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n-US"/>
          </a:p>
        </p:txBody>
      </p:sp>
      <p:sp>
        <p:nvSpPr>
          <p:cNvPr id="28718" name="Text Box 94">
            <a:extLst>
              <a:ext uri="{FF2B5EF4-FFF2-40B4-BE49-F238E27FC236}">
                <a16:creationId xmlns:a16="http://schemas.microsoft.com/office/drawing/2014/main" id="{109B5B81-C657-1E40-885A-5CC08F6FC1D5}"/>
              </a:ext>
            </a:extLst>
          </p:cNvPr>
          <p:cNvSpPr txBox="1">
            <a:spLocks noChangeArrowheads="1"/>
          </p:cNvSpPr>
          <p:nvPr/>
        </p:nvSpPr>
        <p:spPr bwMode="auto">
          <a:xfrm>
            <a:off x="6889750" y="1174750"/>
            <a:ext cx="39528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OB</a:t>
            </a:r>
            <a:endParaRPr lang="en-US" altLang="en-US" sz="1200">
              <a:latin typeface="Times New Roman" panose="02020603050405020304" pitchFamily="18" charset="0"/>
            </a:endParaRPr>
          </a:p>
        </p:txBody>
      </p:sp>
      <p:sp>
        <p:nvSpPr>
          <p:cNvPr id="28719" name="Text Box 95">
            <a:extLst>
              <a:ext uri="{FF2B5EF4-FFF2-40B4-BE49-F238E27FC236}">
                <a16:creationId xmlns:a16="http://schemas.microsoft.com/office/drawing/2014/main" id="{FD37373C-64B9-3F44-864E-32243EAB66FA}"/>
              </a:ext>
            </a:extLst>
          </p:cNvPr>
          <p:cNvSpPr txBox="1">
            <a:spLocks noChangeArrowheads="1"/>
          </p:cNvSpPr>
          <p:nvPr/>
        </p:nvSpPr>
        <p:spPr bwMode="auto">
          <a:xfrm>
            <a:off x="4157663" y="6173788"/>
            <a:ext cx="40322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OA</a:t>
            </a:r>
            <a:endParaRPr lang="en-US" altLang="en-US" sz="1200">
              <a:latin typeface="Times New Roman" panose="02020603050405020304" pitchFamily="18" charset="0"/>
            </a:endParaRPr>
          </a:p>
        </p:txBody>
      </p:sp>
      <p:sp>
        <p:nvSpPr>
          <p:cNvPr id="28721" name="Text Box 97">
            <a:extLst>
              <a:ext uri="{FF2B5EF4-FFF2-40B4-BE49-F238E27FC236}">
                <a16:creationId xmlns:a16="http://schemas.microsoft.com/office/drawing/2014/main" id="{6287617C-0CEA-4D46-B848-9276E270E316}"/>
              </a:ext>
            </a:extLst>
          </p:cNvPr>
          <p:cNvSpPr txBox="1">
            <a:spLocks noChangeArrowheads="1"/>
          </p:cNvSpPr>
          <p:nvPr/>
        </p:nvSpPr>
        <p:spPr bwMode="auto">
          <a:xfrm>
            <a:off x="6127750" y="4527550"/>
            <a:ext cx="4667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B</a:t>
            </a:r>
            <a:r>
              <a:rPr lang="pt-PT" altLang="en-US" sz="1200" baseline="-25000">
                <a:latin typeface="Times New Roman" panose="02020603050405020304" pitchFamily="18" charset="0"/>
              </a:rPr>
              <a:t>ed</a:t>
            </a:r>
            <a:r>
              <a:rPr lang="pt-PT" altLang="en-US" sz="1200">
                <a:latin typeface="Times New Roman" panose="02020603050405020304" pitchFamily="18" charset="0"/>
              </a:rPr>
              <a:t>P</a:t>
            </a:r>
            <a:endParaRPr lang="en-US" altLang="en-US" sz="1200">
              <a:latin typeface="Times New Roman" panose="02020603050405020304" pitchFamily="18" charset="0"/>
            </a:endParaRPr>
          </a:p>
        </p:txBody>
      </p:sp>
      <p:sp>
        <p:nvSpPr>
          <p:cNvPr id="51" name="Rectangle 3">
            <a:extLst>
              <a:ext uri="{FF2B5EF4-FFF2-40B4-BE49-F238E27FC236}">
                <a16:creationId xmlns:a16="http://schemas.microsoft.com/office/drawing/2014/main" id="{871BC913-BAF1-0949-A474-44A9695A11B0}"/>
              </a:ext>
            </a:extLst>
          </p:cNvPr>
          <p:cNvSpPr txBox="1">
            <a:spLocks noChangeArrowheads="1"/>
          </p:cNvSpPr>
          <p:nvPr/>
        </p:nvSpPr>
        <p:spPr bwMode="auto">
          <a:xfrm>
            <a:off x="457200" y="-76200"/>
            <a:ext cx="8229600" cy="1143000"/>
          </a:xfrm>
          <a:prstGeom prst="rect">
            <a:avLst/>
          </a:prstGeom>
          <a:noFill/>
          <a:ln w="9525">
            <a:noFill/>
            <a:miter lim="800000"/>
            <a:headEnd/>
            <a:tailEnd/>
          </a:ln>
          <a:effec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redistribution and fairness</a:t>
            </a:r>
            <a:br>
              <a:rPr lang="pt-PT" altLang="en-US" sz="2800" b="1">
                <a:solidFill>
                  <a:schemeClr val="tx2"/>
                </a:solidFill>
                <a:latin typeface="Calibri" panose="020F0502020204030204" pitchFamily="34" charset="0"/>
                <a:cs typeface="Calibri" panose="020F0502020204030204" pitchFamily="34" charset="0"/>
              </a:rPr>
            </a:br>
            <a:r>
              <a:rPr lang="pt-PT" altLang="en-US" sz="2800" b="1">
                <a:solidFill>
                  <a:srgbClr val="5F5F5F"/>
                </a:solidFill>
                <a:latin typeface="Calibri" panose="020F0502020204030204" pitchFamily="34" charset="0"/>
                <a:cs typeface="Calibri" panose="020F0502020204030204" pitchFamily="34" charset="0"/>
              </a:rPr>
              <a:t>preference-based fairness criteria</a:t>
            </a:r>
            <a:endParaRPr lang="en-US" altLang="en-US" sz="2800" b="1">
              <a:solidFill>
                <a:srgbClr val="5F5F5F"/>
              </a:solidFill>
              <a:latin typeface="Calibri" panose="020F0502020204030204" pitchFamily="34" charset="0"/>
              <a:cs typeface="Calibri" panose="020F0502020204030204" pitchFamily="34" charset="0"/>
            </a:endParaRPr>
          </a:p>
        </p:txBody>
      </p:sp>
      <p:sp>
        <p:nvSpPr>
          <p:cNvPr id="28720" name="Line 96">
            <a:extLst>
              <a:ext uri="{FF2B5EF4-FFF2-40B4-BE49-F238E27FC236}">
                <a16:creationId xmlns:a16="http://schemas.microsoft.com/office/drawing/2014/main" id="{DA87B0BE-98D0-F247-980B-91F060D2D855}"/>
              </a:ext>
            </a:extLst>
          </p:cNvPr>
          <p:cNvSpPr>
            <a:spLocks noChangeShapeType="1"/>
          </p:cNvSpPr>
          <p:nvPr/>
        </p:nvSpPr>
        <p:spPr bwMode="auto">
          <a:xfrm flipV="1">
            <a:off x="6143600" y="4419600"/>
            <a:ext cx="228600" cy="228600"/>
          </a:xfrm>
          <a:prstGeom prst="line">
            <a:avLst/>
          </a:prstGeom>
          <a:ln>
            <a:solidFill>
              <a:srgbClr val="00B050"/>
            </a:solidFill>
            <a:headEnd type="none" w="sm" len="sm"/>
            <a:tailEnd type="none" w="sm" len="sm"/>
          </a:ln>
          <a:extLst>
            <a:ext uri="{909E8E84-426E-40DD-AFC4-6F175D3DCCD1}">
              <a14:hiddenFill xmlns:a14="http://schemas.microsoft.com/office/drawing/2010/main">
                <a:noFill/>
              </a14:hiddenFill>
            </a:ext>
          </a:extLst>
        </p:spPr>
        <p:style>
          <a:lnRef idx="3">
            <a:schemeClr val="accent3"/>
          </a:lnRef>
          <a:fillRef idx="0">
            <a:schemeClr val="accent3"/>
          </a:fillRef>
          <a:effectRef idx="2">
            <a:schemeClr val="accent3"/>
          </a:effectRef>
          <a:fontRef idx="minor">
            <a:schemeClr val="tx1"/>
          </a:fontRef>
        </p:style>
        <p:txBody>
          <a:bodyPr/>
          <a:lstStyle/>
          <a:p>
            <a:endParaRPr lang="en-US"/>
          </a:p>
        </p:txBody>
      </p:sp>
      <p:sp>
        <p:nvSpPr>
          <p:cNvPr id="52" name="AutoShape 47">
            <a:extLst>
              <a:ext uri="{FF2B5EF4-FFF2-40B4-BE49-F238E27FC236}">
                <a16:creationId xmlns:a16="http://schemas.microsoft.com/office/drawing/2014/main" id="{AA3CA3EC-FFF3-0349-A418-1A53D2EC6D45}"/>
              </a:ext>
            </a:extLst>
          </p:cNvPr>
          <p:cNvSpPr>
            <a:spLocks noChangeArrowheads="1"/>
          </p:cNvSpPr>
          <p:nvPr/>
        </p:nvSpPr>
        <p:spPr bwMode="auto">
          <a:xfrm>
            <a:off x="5652120" y="3717032"/>
            <a:ext cx="76200" cy="76200"/>
          </a:xfrm>
          <a:prstGeom prst="flowChartConnector">
            <a:avLst/>
          </a:prstGeom>
          <a:solidFill>
            <a:schemeClr val="accent1"/>
          </a:solidFill>
          <a:ln w="12700">
            <a:solidFill>
              <a:schemeClr val="tx1"/>
            </a:solidFill>
            <a:round/>
            <a:headEnd type="none" w="sm" len="sm"/>
            <a:tailEnd type="none" w="sm" len="sm"/>
          </a:ln>
        </p:spPr>
        <p:txBody>
          <a:bodyPr wrap="none"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endParaRPr lang="en-US" altLang="en-US" sz="18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50">
            <a:extLst>
              <a:ext uri="{FF2B5EF4-FFF2-40B4-BE49-F238E27FC236}">
                <a16:creationId xmlns:a16="http://schemas.microsoft.com/office/drawing/2014/main" id="{3B7A3A42-261D-5749-9014-60732D705E22}"/>
              </a:ext>
            </a:extLst>
          </p:cNvPr>
          <p:cNvSpPr>
            <a:spLocks noGrp="1" noChangeArrowheads="1"/>
          </p:cNvSpPr>
          <p:nvPr>
            <p:ph type="title"/>
          </p:nvPr>
        </p:nvSpPr>
        <p:spPr>
          <a:xfrm>
            <a:off x="323850" y="1916113"/>
            <a:ext cx="8496622" cy="2881312"/>
          </a:xfrm>
          <a:noFill/>
        </p:spPr>
        <p:txBody>
          <a:bodyPr/>
          <a:lstStyle/>
          <a:p>
            <a:pPr marL="342900" indent="-342900" algn="l" eaLnBrk="1" hangingPunct="1">
              <a:buFont typeface="Arial" panose="020B0604020202020204" pitchFamily="34" charset="0"/>
              <a:buChar char="•"/>
            </a:pPr>
            <a:r>
              <a:rPr lang="pt-PT" altLang="en-US" sz="2400" dirty="0">
                <a:solidFill>
                  <a:schemeClr val="bg2"/>
                </a:solidFill>
                <a:latin typeface="Calibri" panose="020F0502020204030204" pitchFamily="34" charset="0"/>
                <a:cs typeface="Calibri" panose="020F0502020204030204" pitchFamily="34" charset="0"/>
              </a:rPr>
              <a:t>WALRASIAN SOLUTION FROM EQUAL DIVISION:</a:t>
            </a:r>
            <a:br>
              <a:rPr lang="pt-PT" altLang="en-US" sz="2400" dirty="0">
                <a:solidFill>
                  <a:schemeClr val="bg2"/>
                </a:solidFill>
                <a:latin typeface="Calibri" panose="020F0502020204030204" pitchFamily="34" charset="0"/>
                <a:cs typeface="Calibri" panose="020F0502020204030204" pitchFamily="34" charset="0"/>
              </a:rPr>
            </a:br>
            <a:br>
              <a:rPr lang="pt-PT" altLang="en-US" sz="2400" dirty="0">
                <a:solidFill>
                  <a:schemeClr val="bg2"/>
                </a:solidFill>
                <a:latin typeface="Calibri" panose="020F0502020204030204" pitchFamily="34" charset="0"/>
                <a:cs typeface="Calibri" panose="020F0502020204030204" pitchFamily="34" charset="0"/>
              </a:rPr>
            </a:br>
            <a:r>
              <a:rPr lang="pt-PT" altLang="en-US" sz="2400" dirty="0">
                <a:solidFill>
                  <a:schemeClr val="bg2"/>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walrasian</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equilibrium</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allocation</a:t>
            </a:r>
            <a:r>
              <a:rPr lang="pt-PT" altLang="en-US" sz="2400" dirty="0">
                <a:solidFill>
                  <a:schemeClr val="tx1"/>
                </a:solidFill>
                <a:latin typeface="Calibri" panose="020F0502020204030204" pitchFamily="34" charset="0"/>
                <a:cs typeface="Calibri" panose="020F0502020204030204" pitchFamily="34" charset="0"/>
              </a:rPr>
              <a:t>: </a:t>
            </a:r>
            <a:br>
              <a:rPr lang="pt-PT" altLang="en-US" sz="2400" dirty="0">
                <a:solidFill>
                  <a:schemeClr val="tx1"/>
                </a:solidFill>
                <a:latin typeface="Calibri" panose="020F0502020204030204" pitchFamily="34" charset="0"/>
                <a:cs typeface="Calibri" panose="020F0502020204030204" pitchFamily="34" charset="0"/>
              </a:rPr>
            </a:br>
            <a:r>
              <a:rPr lang="pt-PT" altLang="en-US" sz="2400" dirty="0">
                <a:solidFill>
                  <a:schemeClr val="tx1"/>
                </a:solidFill>
                <a:latin typeface="Calibri" panose="020F0502020204030204" pitchFamily="34" charset="0"/>
                <a:cs typeface="Calibri" panose="020F0502020204030204" pitchFamily="34" charset="0"/>
              </a:rPr>
              <a:t>	- </a:t>
            </a:r>
            <a:r>
              <a:rPr lang="pt-PT" altLang="en-US" sz="2400" dirty="0" err="1">
                <a:solidFill>
                  <a:schemeClr val="tx1"/>
                </a:solidFill>
                <a:latin typeface="Calibri" panose="020F0502020204030204" pitchFamily="34" charset="0"/>
                <a:cs typeface="Calibri" panose="020F0502020204030204" pitchFamily="34" charset="0"/>
              </a:rPr>
              <a:t>market</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prices</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adjust</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so</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that</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suppy</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equals</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demand</a:t>
            </a:r>
            <a:r>
              <a:rPr lang="pt-PT" altLang="en-US" sz="2400" dirty="0">
                <a:solidFill>
                  <a:schemeClr val="tx1"/>
                </a:solidFill>
                <a:latin typeface="Calibri" panose="020F0502020204030204" pitchFamily="34" charset="0"/>
                <a:cs typeface="Calibri" panose="020F0502020204030204" pitchFamily="34" charset="0"/>
              </a:rPr>
              <a:t> in </a:t>
            </a:r>
            <a:r>
              <a:rPr lang="pt-PT" altLang="en-US" sz="2400" dirty="0" err="1">
                <a:solidFill>
                  <a:schemeClr val="tx1"/>
                </a:solidFill>
                <a:latin typeface="Calibri" panose="020F0502020204030204" pitchFamily="34" charset="0"/>
                <a:cs typeface="Calibri" panose="020F0502020204030204" pitchFamily="34" charset="0"/>
              </a:rPr>
              <a:t>the</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markets</a:t>
            </a:r>
            <a:r>
              <a:rPr lang="pt-PT" altLang="en-US" sz="2400" dirty="0">
                <a:solidFill>
                  <a:schemeClr val="tx1"/>
                </a:solidFill>
                <a:latin typeface="Calibri" panose="020F0502020204030204" pitchFamily="34" charset="0"/>
                <a:cs typeface="Calibri" panose="020F0502020204030204" pitchFamily="34" charset="0"/>
              </a:rPr>
              <a:t> for </a:t>
            </a:r>
            <a:r>
              <a:rPr lang="pt-PT" altLang="en-US" sz="2400" dirty="0" err="1">
                <a:solidFill>
                  <a:schemeClr val="tx1"/>
                </a:solidFill>
                <a:latin typeface="Calibri" panose="020F0502020204030204" pitchFamily="34" charset="0"/>
                <a:cs typeface="Calibri" panose="020F0502020204030204" pitchFamily="34" charset="0"/>
              </a:rPr>
              <a:t>both</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goods</a:t>
            </a:r>
            <a:r>
              <a:rPr lang="pt-PT" altLang="en-US" sz="2400" dirty="0">
                <a:solidFill>
                  <a:schemeClr val="tx1"/>
                </a:solidFill>
                <a:latin typeface="Calibri" panose="020F0502020204030204" pitchFamily="34" charset="0"/>
                <a:cs typeface="Calibri" panose="020F0502020204030204" pitchFamily="34" charset="0"/>
              </a:rPr>
              <a:t>; </a:t>
            </a:r>
            <a:br>
              <a:rPr lang="pt-PT" altLang="en-US" sz="2400" dirty="0">
                <a:solidFill>
                  <a:schemeClr val="tx1"/>
                </a:solidFill>
                <a:latin typeface="Calibri" panose="020F0502020204030204" pitchFamily="34" charset="0"/>
                <a:cs typeface="Calibri" panose="020F0502020204030204" pitchFamily="34" charset="0"/>
              </a:rPr>
            </a:br>
            <a:r>
              <a:rPr lang="pt-PT" altLang="en-US" sz="2400" dirty="0">
                <a:solidFill>
                  <a:schemeClr val="tx1"/>
                </a:solidFill>
                <a:latin typeface="Calibri" panose="020F0502020204030204" pitchFamily="34" charset="0"/>
                <a:cs typeface="Calibri" panose="020F0502020204030204" pitchFamily="34" charset="0"/>
              </a:rPr>
              <a:t>	- </a:t>
            </a:r>
            <a:r>
              <a:rPr lang="pt-PT" altLang="en-US" sz="2400" dirty="0" err="1">
                <a:solidFill>
                  <a:schemeClr val="tx1"/>
                </a:solidFill>
                <a:latin typeface="Calibri" panose="020F0502020204030204" pitchFamily="34" charset="0"/>
                <a:cs typeface="Calibri" panose="020F0502020204030204" pitchFamily="34" charset="0"/>
              </a:rPr>
              <a:t>all</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agents</a:t>
            </a:r>
            <a:r>
              <a:rPr lang="pt-PT" altLang="en-US" sz="2400" dirty="0">
                <a:solidFill>
                  <a:schemeClr val="tx1"/>
                </a:solidFill>
                <a:latin typeface="Calibri" panose="020F0502020204030204" pitchFamily="34" charset="0"/>
                <a:cs typeface="Calibri" panose="020F0502020204030204" pitchFamily="34" charset="0"/>
              </a:rPr>
              <a:t> are </a:t>
            </a:r>
            <a:r>
              <a:rPr lang="pt-PT" altLang="en-US" sz="2400" dirty="0" err="1">
                <a:solidFill>
                  <a:schemeClr val="tx1"/>
                </a:solidFill>
                <a:latin typeface="Calibri" panose="020F0502020204030204" pitchFamily="34" charset="0"/>
                <a:cs typeface="Calibri" panose="020F0502020204030204" pitchFamily="34" charset="0"/>
              </a:rPr>
              <a:t>maximizing</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utility</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subject</a:t>
            </a:r>
            <a:r>
              <a:rPr lang="pt-PT" altLang="en-US" sz="2400" dirty="0">
                <a:solidFill>
                  <a:schemeClr val="tx1"/>
                </a:solidFill>
                <a:latin typeface="Calibri" panose="020F0502020204030204" pitchFamily="34" charset="0"/>
                <a:cs typeface="Calibri" panose="020F0502020204030204" pitchFamily="34" charset="0"/>
              </a:rPr>
              <a:t> to </a:t>
            </a:r>
            <a:r>
              <a:rPr lang="pt-PT" altLang="en-US" sz="2400" dirty="0" err="1">
                <a:solidFill>
                  <a:schemeClr val="tx1"/>
                </a:solidFill>
                <a:latin typeface="Calibri" panose="020F0502020204030204" pitchFamily="34" charset="0"/>
                <a:cs typeface="Calibri" panose="020F0502020204030204" pitchFamily="34" charset="0"/>
              </a:rPr>
              <a:t>the</a:t>
            </a:r>
            <a:r>
              <a:rPr lang="pt-PT" altLang="en-US" sz="2400" dirty="0">
                <a:solidFill>
                  <a:schemeClr val="tx1"/>
                </a:solidFill>
                <a:latin typeface="Calibri" panose="020F0502020204030204" pitchFamily="34" charset="0"/>
                <a:cs typeface="Calibri" panose="020F0502020204030204" pitchFamily="34" charset="0"/>
              </a:rPr>
              <a:t> budget 	</a:t>
            </a:r>
            <a:r>
              <a:rPr lang="pt-PT" altLang="en-US" sz="2400" dirty="0" err="1">
                <a:solidFill>
                  <a:schemeClr val="tx1"/>
                </a:solidFill>
                <a:latin typeface="Calibri" panose="020F0502020204030204" pitchFamily="34" charset="0"/>
                <a:cs typeface="Calibri" panose="020F0502020204030204" pitchFamily="34" charset="0"/>
              </a:rPr>
              <a:t>constraint</a:t>
            </a:r>
            <a:r>
              <a:rPr lang="pt-PT" altLang="en-US" sz="2400" dirty="0">
                <a:solidFill>
                  <a:schemeClr val="tx1"/>
                </a:solidFill>
                <a:latin typeface="Calibri" panose="020F0502020204030204" pitchFamily="34" charset="0"/>
                <a:cs typeface="Calibri" panose="020F0502020204030204" pitchFamily="34" charset="0"/>
              </a:rPr>
              <a:t>; </a:t>
            </a:r>
            <a:br>
              <a:rPr lang="pt-PT" altLang="en-US" sz="2400" dirty="0">
                <a:solidFill>
                  <a:schemeClr val="tx1"/>
                </a:solidFill>
                <a:latin typeface="Calibri" panose="020F0502020204030204" pitchFamily="34" charset="0"/>
                <a:cs typeface="Calibri" panose="020F0502020204030204" pitchFamily="34" charset="0"/>
              </a:rPr>
            </a:br>
            <a:br>
              <a:rPr lang="pt-PT" altLang="en-US" sz="2400" dirty="0">
                <a:solidFill>
                  <a:schemeClr val="tx1"/>
                </a:solidFill>
                <a:latin typeface="Calibri" panose="020F0502020204030204" pitchFamily="34" charset="0"/>
                <a:cs typeface="Calibri" panose="020F0502020204030204" pitchFamily="34" charset="0"/>
              </a:rPr>
            </a:b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agents</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start</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with</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equal</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division</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of</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all</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the</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goods</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therefore</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both</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start</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with</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the</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same</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income</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the</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market</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value</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at</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market</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prices</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of</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that</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initial</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endowment</a:t>
            </a:r>
            <a:endParaRPr lang="pt-PT" altLang="en-US" sz="2400" dirty="0">
              <a:solidFill>
                <a:schemeClr val="tx1"/>
              </a:solidFill>
              <a:latin typeface="Calibri" panose="020F0502020204030204" pitchFamily="34" charset="0"/>
              <a:cs typeface="Calibri" panose="020F0502020204030204" pitchFamily="34" charset="0"/>
            </a:endParaRPr>
          </a:p>
        </p:txBody>
      </p:sp>
      <p:sp>
        <p:nvSpPr>
          <p:cNvPr id="51" name="Rectangle 3">
            <a:extLst>
              <a:ext uri="{FF2B5EF4-FFF2-40B4-BE49-F238E27FC236}">
                <a16:creationId xmlns:a16="http://schemas.microsoft.com/office/drawing/2014/main" id="{871BC913-BAF1-0949-A474-44A9695A11B0}"/>
              </a:ext>
            </a:extLst>
          </p:cNvPr>
          <p:cNvSpPr txBox="1">
            <a:spLocks noChangeArrowheads="1"/>
          </p:cNvSpPr>
          <p:nvPr/>
        </p:nvSpPr>
        <p:spPr bwMode="auto">
          <a:xfrm>
            <a:off x="457200" y="-76200"/>
            <a:ext cx="8229600" cy="1143000"/>
          </a:xfrm>
          <a:prstGeom prst="rect">
            <a:avLst/>
          </a:prstGeom>
          <a:noFill/>
          <a:ln w="9525">
            <a:noFill/>
            <a:miter lim="800000"/>
            <a:headEnd/>
            <a:tailEnd/>
          </a:ln>
          <a:effec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dirty="0" err="1">
                <a:solidFill>
                  <a:schemeClr val="tx2"/>
                </a:solidFill>
                <a:latin typeface="Calibri" panose="020F0502020204030204" pitchFamily="34" charset="0"/>
                <a:cs typeface="Calibri" panose="020F0502020204030204" pitchFamily="34" charset="0"/>
              </a:rPr>
              <a:t>redistribution</a:t>
            </a:r>
            <a:r>
              <a:rPr lang="pt-PT" altLang="en-US" sz="2800" b="1" dirty="0">
                <a:solidFill>
                  <a:schemeClr val="tx2"/>
                </a:solidFill>
                <a:latin typeface="Calibri" panose="020F0502020204030204" pitchFamily="34" charset="0"/>
                <a:cs typeface="Calibri" panose="020F0502020204030204" pitchFamily="34" charset="0"/>
              </a:rPr>
              <a:t> </a:t>
            </a:r>
            <a:r>
              <a:rPr lang="pt-PT" altLang="en-US" sz="2800" b="1" dirty="0" err="1">
                <a:solidFill>
                  <a:schemeClr val="tx2"/>
                </a:solidFill>
                <a:latin typeface="Calibri" panose="020F0502020204030204" pitchFamily="34" charset="0"/>
                <a:cs typeface="Calibri" panose="020F0502020204030204" pitchFamily="34" charset="0"/>
              </a:rPr>
              <a:t>and</a:t>
            </a:r>
            <a:r>
              <a:rPr lang="pt-PT" altLang="en-US" sz="2800" b="1" dirty="0">
                <a:solidFill>
                  <a:schemeClr val="tx2"/>
                </a:solidFill>
                <a:latin typeface="Calibri" panose="020F0502020204030204" pitchFamily="34" charset="0"/>
                <a:cs typeface="Calibri" panose="020F0502020204030204" pitchFamily="34" charset="0"/>
              </a:rPr>
              <a:t> </a:t>
            </a:r>
            <a:r>
              <a:rPr lang="pt-PT" altLang="en-US" sz="2800" b="1" dirty="0" err="1">
                <a:solidFill>
                  <a:schemeClr val="tx2"/>
                </a:solidFill>
                <a:latin typeface="Calibri" panose="020F0502020204030204" pitchFamily="34" charset="0"/>
                <a:cs typeface="Calibri" panose="020F0502020204030204" pitchFamily="34" charset="0"/>
              </a:rPr>
              <a:t>fairness</a:t>
            </a:r>
            <a:br>
              <a:rPr lang="pt-PT" altLang="en-US" sz="2800" b="1" dirty="0">
                <a:solidFill>
                  <a:schemeClr val="tx2"/>
                </a:solidFill>
                <a:latin typeface="Calibri" panose="020F0502020204030204" pitchFamily="34" charset="0"/>
                <a:cs typeface="Calibri" panose="020F0502020204030204" pitchFamily="34" charset="0"/>
              </a:rPr>
            </a:br>
            <a:r>
              <a:rPr lang="pt-PT" altLang="en-US" sz="2800" b="1" dirty="0" err="1">
                <a:solidFill>
                  <a:srgbClr val="5F5F5F"/>
                </a:solidFill>
                <a:latin typeface="Calibri" panose="020F0502020204030204" pitchFamily="34" charset="0"/>
                <a:cs typeface="Calibri" panose="020F0502020204030204" pitchFamily="34" charset="0"/>
              </a:rPr>
              <a:t>preference-based</a:t>
            </a:r>
            <a:r>
              <a:rPr lang="pt-PT" altLang="en-US" sz="2800" b="1" dirty="0">
                <a:solidFill>
                  <a:srgbClr val="5F5F5F"/>
                </a:solidFill>
                <a:latin typeface="Calibri" panose="020F0502020204030204" pitchFamily="34" charset="0"/>
                <a:cs typeface="Calibri" panose="020F0502020204030204" pitchFamily="34" charset="0"/>
              </a:rPr>
              <a:t> </a:t>
            </a:r>
            <a:r>
              <a:rPr lang="pt-PT" altLang="en-US" sz="2800" b="1" dirty="0" err="1">
                <a:solidFill>
                  <a:srgbClr val="5F5F5F"/>
                </a:solidFill>
                <a:latin typeface="Calibri" panose="020F0502020204030204" pitchFamily="34" charset="0"/>
                <a:cs typeface="Calibri" panose="020F0502020204030204" pitchFamily="34" charset="0"/>
              </a:rPr>
              <a:t>fairness</a:t>
            </a:r>
            <a:r>
              <a:rPr lang="pt-PT" altLang="en-US" sz="2800" b="1" dirty="0">
                <a:solidFill>
                  <a:srgbClr val="5F5F5F"/>
                </a:solidFill>
                <a:latin typeface="Calibri" panose="020F0502020204030204" pitchFamily="34" charset="0"/>
                <a:cs typeface="Calibri" panose="020F0502020204030204" pitchFamily="34" charset="0"/>
              </a:rPr>
              <a:t> </a:t>
            </a:r>
            <a:r>
              <a:rPr lang="pt-PT" altLang="en-US" sz="2800" b="1" dirty="0" err="1">
                <a:solidFill>
                  <a:srgbClr val="5F5F5F"/>
                </a:solidFill>
                <a:latin typeface="Calibri" panose="020F0502020204030204" pitchFamily="34" charset="0"/>
                <a:cs typeface="Calibri" panose="020F0502020204030204" pitchFamily="34" charset="0"/>
              </a:rPr>
              <a:t>criteria</a:t>
            </a:r>
            <a:endParaRPr lang="en-US" altLang="en-US" sz="2800" b="1" dirty="0">
              <a:solidFill>
                <a:srgbClr val="5F5F5F"/>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378844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1" descr="disequilibrium.tiff">
            <a:extLst>
              <a:ext uri="{FF2B5EF4-FFF2-40B4-BE49-F238E27FC236}">
                <a16:creationId xmlns:a16="http://schemas.microsoft.com/office/drawing/2014/main" id="{D0590C90-A183-4B49-B881-8C7EB5AC58C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25972" y="2731473"/>
            <a:ext cx="6186388" cy="400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136828A1-6291-734A-9101-018761617240}"/>
              </a:ext>
            </a:extLst>
          </p:cNvPr>
          <p:cNvSpPr txBox="1">
            <a:spLocks noChangeArrowheads="1"/>
          </p:cNvSpPr>
          <p:nvPr/>
        </p:nvSpPr>
        <p:spPr bwMode="auto">
          <a:xfrm>
            <a:off x="457200" y="-76200"/>
            <a:ext cx="8229600" cy="1143000"/>
          </a:xfrm>
          <a:prstGeom prst="rect">
            <a:avLst/>
          </a:prstGeom>
          <a:noFill/>
          <a:ln w="9525">
            <a:noFill/>
            <a:miter lim="800000"/>
            <a:headEnd/>
            <a:tailEnd/>
          </a:ln>
          <a:effec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dirty="0" err="1">
                <a:solidFill>
                  <a:schemeClr val="tx2"/>
                </a:solidFill>
                <a:latin typeface="Calibri" panose="020F0502020204030204" pitchFamily="34" charset="0"/>
                <a:cs typeface="Calibri" panose="020F0502020204030204" pitchFamily="34" charset="0"/>
              </a:rPr>
              <a:t>redistribution</a:t>
            </a:r>
            <a:r>
              <a:rPr lang="pt-PT" altLang="en-US" sz="2800" b="1" dirty="0">
                <a:solidFill>
                  <a:schemeClr val="tx2"/>
                </a:solidFill>
                <a:latin typeface="Calibri" panose="020F0502020204030204" pitchFamily="34" charset="0"/>
                <a:cs typeface="Calibri" panose="020F0502020204030204" pitchFamily="34" charset="0"/>
              </a:rPr>
              <a:t> </a:t>
            </a:r>
            <a:r>
              <a:rPr lang="pt-PT" altLang="en-US" sz="2800" b="1" dirty="0" err="1">
                <a:solidFill>
                  <a:schemeClr val="tx2"/>
                </a:solidFill>
                <a:latin typeface="Calibri" panose="020F0502020204030204" pitchFamily="34" charset="0"/>
                <a:cs typeface="Calibri" panose="020F0502020204030204" pitchFamily="34" charset="0"/>
              </a:rPr>
              <a:t>and</a:t>
            </a:r>
            <a:r>
              <a:rPr lang="pt-PT" altLang="en-US" sz="2800" b="1" dirty="0">
                <a:solidFill>
                  <a:schemeClr val="tx2"/>
                </a:solidFill>
                <a:latin typeface="Calibri" panose="020F0502020204030204" pitchFamily="34" charset="0"/>
                <a:cs typeface="Calibri" panose="020F0502020204030204" pitchFamily="34" charset="0"/>
              </a:rPr>
              <a:t> </a:t>
            </a:r>
            <a:r>
              <a:rPr lang="pt-PT" altLang="en-US" sz="2800" b="1" dirty="0" err="1">
                <a:solidFill>
                  <a:schemeClr val="tx2"/>
                </a:solidFill>
                <a:latin typeface="Calibri" panose="020F0502020204030204" pitchFamily="34" charset="0"/>
                <a:cs typeface="Calibri" panose="020F0502020204030204" pitchFamily="34" charset="0"/>
              </a:rPr>
              <a:t>fairness</a:t>
            </a:r>
            <a:br>
              <a:rPr lang="pt-PT" altLang="en-US" sz="2800" b="1" dirty="0">
                <a:solidFill>
                  <a:schemeClr val="tx2"/>
                </a:solidFill>
                <a:latin typeface="Calibri" panose="020F0502020204030204" pitchFamily="34" charset="0"/>
                <a:cs typeface="Calibri" panose="020F0502020204030204" pitchFamily="34" charset="0"/>
              </a:rPr>
            </a:br>
            <a:r>
              <a:rPr lang="pt-PT" altLang="en-US" sz="2800" b="1" dirty="0" err="1">
                <a:solidFill>
                  <a:srgbClr val="5F5F5F"/>
                </a:solidFill>
                <a:latin typeface="Calibri" panose="020F0502020204030204" pitchFamily="34" charset="0"/>
                <a:cs typeface="Calibri" panose="020F0502020204030204" pitchFamily="34" charset="0"/>
              </a:rPr>
              <a:t>preference-based</a:t>
            </a:r>
            <a:r>
              <a:rPr lang="pt-PT" altLang="en-US" sz="2800" b="1" dirty="0">
                <a:solidFill>
                  <a:srgbClr val="5F5F5F"/>
                </a:solidFill>
                <a:latin typeface="Calibri" panose="020F0502020204030204" pitchFamily="34" charset="0"/>
                <a:cs typeface="Calibri" panose="020F0502020204030204" pitchFamily="34" charset="0"/>
              </a:rPr>
              <a:t> </a:t>
            </a:r>
            <a:r>
              <a:rPr lang="pt-PT" altLang="en-US" sz="2800" b="1" dirty="0" err="1">
                <a:solidFill>
                  <a:srgbClr val="5F5F5F"/>
                </a:solidFill>
                <a:latin typeface="Calibri" panose="020F0502020204030204" pitchFamily="34" charset="0"/>
                <a:cs typeface="Calibri" panose="020F0502020204030204" pitchFamily="34" charset="0"/>
              </a:rPr>
              <a:t>fairness</a:t>
            </a:r>
            <a:r>
              <a:rPr lang="pt-PT" altLang="en-US" sz="2800" b="1" dirty="0">
                <a:solidFill>
                  <a:srgbClr val="5F5F5F"/>
                </a:solidFill>
                <a:latin typeface="Calibri" panose="020F0502020204030204" pitchFamily="34" charset="0"/>
                <a:cs typeface="Calibri" panose="020F0502020204030204" pitchFamily="34" charset="0"/>
              </a:rPr>
              <a:t> </a:t>
            </a:r>
            <a:r>
              <a:rPr lang="pt-PT" altLang="en-US" sz="2800" b="1" dirty="0" err="1">
                <a:solidFill>
                  <a:srgbClr val="5F5F5F"/>
                </a:solidFill>
                <a:latin typeface="Calibri" panose="020F0502020204030204" pitchFamily="34" charset="0"/>
                <a:cs typeface="Calibri" panose="020F0502020204030204" pitchFamily="34" charset="0"/>
              </a:rPr>
              <a:t>criteria</a:t>
            </a:r>
            <a:endParaRPr lang="en-US" altLang="en-US" sz="2800" b="1" dirty="0">
              <a:solidFill>
                <a:srgbClr val="5F5F5F"/>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75B1B443-9CE1-9541-B769-4527E8515755}"/>
              </a:ext>
            </a:extLst>
          </p:cNvPr>
          <p:cNvSpPr txBox="1"/>
          <p:nvPr/>
        </p:nvSpPr>
        <p:spPr>
          <a:xfrm>
            <a:off x="251520" y="1124744"/>
            <a:ext cx="8712968" cy="1477328"/>
          </a:xfrm>
          <a:prstGeom prst="rect">
            <a:avLst/>
          </a:prstGeom>
          <a:noFill/>
        </p:spPr>
        <p:txBody>
          <a:bodyPr wrap="square" rtlCol="0">
            <a:spAutoFit/>
          </a:bodyPr>
          <a:lstStyle/>
          <a:p>
            <a:pPr marL="285750" indent="-285750">
              <a:buFont typeface="Arial" panose="020B0604020202020204" pitchFamily="34" charset="0"/>
              <a:buChar char="•"/>
            </a:pPr>
            <a:r>
              <a:rPr lang="en-US" dirty="0"/>
              <a:t>an example of disequilibrium: </a:t>
            </a:r>
          </a:p>
          <a:p>
            <a:pPr marL="285750" indent="-285750">
              <a:buFontTx/>
              <a:buChar char="-"/>
            </a:pPr>
            <a:r>
              <a:rPr lang="en-US" dirty="0"/>
              <a:t>the budget constraint for each agent goes through their endowment point and has a slope equal to the market price ratio</a:t>
            </a:r>
          </a:p>
          <a:p>
            <a:pPr marL="285750" indent="-285750">
              <a:buFontTx/>
              <a:buChar char="-"/>
            </a:pPr>
            <a:r>
              <a:rPr lang="en-US" dirty="0"/>
              <a:t>agents maximize utility subject to the budget constraint but there is excess demand of good 2 and excess supply of good 1</a:t>
            </a:r>
          </a:p>
        </p:txBody>
      </p:sp>
    </p:spTree>
    <p:extLst>
      <p:ext uri="{BB962C8B-B14F-4D97-AF65-F5344CB8AC3E}">
        <p14:creationId xmlns:p14="http://schemas.microsoft.com/office/powerpoint/2010/main" val="13063638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D9BAF6FA-C7C6-BA49-81FA-FEAC66B39479}"/>
              </a:ext>
            </a:extLst>
          </p:cNvPr>
          <p:cNvSpPr>
            <a:spLocks noGrp="1" noChangeArrowheads="1"/>
          </p:cNvSpPr>
          <p:nvPr>
            <p:ph type="title" idx="4294967295"/>
          </p:nvPr>
        </p:nvSpPr>
        <p:spPr>
          <a:xfrm>
            <a:off x="3505200" y="3124200"/>
            <a:ext cx="2057400" cy="228600"/>
          </a:xfrm>
        </p:spPr>
        <p:txBody>
          <a:bodyPr/>
          <a:lstStyle/>
          <a:p>
            <a:pPr eaLnBrk="1" hangingPunct="1"/>
            <a:r>
              <a:rPr lang="en-US" altLang="en-US">
                <a:ea typeface="ＭＳ Ｐゴシック" panose="020B0600070205080204" pitchFamily="34" charset="-128"/>
              </a:rPr>
              <a:t>30.04</a:t>
            </a:r>
          </a:p>
        </p:txBody>
      </p:sp>
      <p:pic>
        <p:nvPicPr>
          <p:cNvPr id="16387" name="Picture 3" descr="C:\Documents and Settings\sobrien\My Documents\NML_Varian-IntMicroeconomics\VarianTiff-files-images\F3004.tiff">
            <a:extLst>
              <a:ext uri="{FF2B5EF4-FFF2-40B4-BE49-F238E27FC236}">
                <a16:creationId xmlns:a16="http://schemas.microsoft.com/office/drawing/2014/main" id="{B2C82029-B2F8-4D4D-8E94-93CB64AAD4D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b="5057"/>
          <a:stretch>
            <a:fillRect/>
          </a:stretch>
        </p:blipFill>
        <p:spPr bwMode="auto">
          <a:xfrm>
            <a:off x="798513" y="1676400"/>
            <a:ext cx="7546975"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3" name="Rectangle 4">
            <a:extLst>
              <a:ext uri="{FF2B5EF4-FFF2-40B4-BE49-F238E27FC236}">
                <a16:creationId xmlns:a16="http://schemas.microsoft.com/office/drawing/2014/main" id="{A07E2B59-3FDA-0B43-BD26-EC3E6142271C}"/>
              </a:ext>
            </a:extLst>
          </p:cNvPr>
          <p:cNvSpPr>
            <a:spLocks noChangeArrowheads="1"/>
          </p:cNvSpPr>
          <p:nvPr/>
        </p:nvSpPr>
        <p:spPr bwMode="auto">
          <a:xfrm>
            <a:off x="380999" y="764704"/>
            <a:ext cx="7964487" cy="978729"/>
          </a:xfrm>
          <a:prstGeom prst="rect">
            <a:avLst/>
          </a:prstGeom>
          <a:noFill/>
          <a:ln w="9525">
            <a:noFill/>
            <a:miter lim="800000"/>
            <a:headEnd/>
            <a:tailEnd/>
          </a:ln>
        </p:spPr>
        <p:txBody>
          <a:bodyPr wrap="square">
            <a:spAutoFit/>
          </a:bodyPr>
          <a:lstStyle/>
          <a:p>
            <a:pPr marL="342900" indent="-342900">
              <a:spcBef>
                <a:spcPct val="20000"/>
              </a:spcBef>
              <a:buFontTx/>
              <a:buChar char="•"/>
              <a:defRPr/>
            </a:pPr>
            <a:endParaRPr lang="pt-PT" dirty="0">
              <a:latin typeface="+mn-lt"/>
              <a:ea typeface="Calibri" pitchFamily="-104" charset="0"/>
              <a:cs typeface="Calibri" pitchFamily="-104" charset="0"/>
            </a:endParaRPr>
          </a:p>
          <a:p>
            <a:pPr marL="342900" indent="-342900">
              <a:spcBef>
                <a:spcPct val="20000"/>
              </a:spcBef>
              <a:buFontTx/>
              <a:buChar char="•"/>
              <a:defRPr/>
            </a:pPr>
            <a:r>
              <a:rPr lang="pt-PT" dirty="0" err="1">
                <a:latin typeface="+mn-lt"/>
                <a:ea typeface="Calibri" pitchFamily="-104" charset="0"/>
                <a:cs typeface="Calibri" pitchFamily="-104" charset="0"/>
              </a:rPr>
              <a:t>walrasian</a:t>
            </a:r>
            <a:r>
              <a:rPr lang="pt-PT" dirty="0">
                <a:latin typeface="+mn-lt"/>
                <a:ea typeface="Calibri" pitchFamily="-104" charset="0"/>
                <a:cs typeface="Calibri" pitchFamily="-104" charset="0"/>
              </a:rPr>
              <a:t> </a:t>
            </a:r>
            <a:r>
              <a:rPr lang="pt-PT" dirty="0" err="1">
                <a:latin typeface="+mn-lt"/>
                <a:ea typeface="Calibri" pitchFamily="-104" charset="0"/>
                <a:cs typeface="Calibri" pitchFamily="-104" charset="0"/>
              </a:rPr>
              <a:t>equilibrium</a:t>
            </a:r>
            <a:r>
              <a:rPr lang="pt-PT" dirty="0">
                <a:latin typeface="+mn-lt"/>
                <a:ea typeface="Calibri" pitchFamily="-104" charset="0"/>
                <a:cs typeface="Calibri" pitchFamily="-104" charset="0"/>
              </a:rPr>
              <a:t>: </a:t>
            </a:r>
            <a:r>
              <a:rPr lang="pt-PT" dirty="0" err="1">
                <a:latin typeface="+mn-lt"/>
                <a:ea typeface="Calibri" pitchFamily="-104" charset="0"/>
                <a:cs typeface="Calibri" pitchFamily="-104" charset="0"/>
              </a:rPr>
              <a:t>prices</a:t>
            </a:r>
            <a:r>
              <a:rPr lang="pt-PT" dirty="0">
                <a:latin typeface="+mn-lt"/>
                <a:ea typeface="Calibri" pitchFamily="-104" charset="0"/>
                <a:cs typeface="Calibri" pitchFamily="-104" charset="0"/>
              </a:rPr>
              <a:t> are </a:t>
            </a:r>
            <a:r>
              <a:rPr lang="pt-PT" dirty="0" err="1">
                <a:latin typeface="+mn-lt"/>
                <a:ea typeface="Calibri" pitchFamily="-104" charset="0"/>
                <a:cs typeface="Calibri" pitchFamily="-104" charset="0"/>
              </a:rPr>
              <a:t>such</a:t>
            </a:r>
            <a:r>
              <a:rPr lang="pt-PT" dirty="0">
                <a:latin typeface="+mn-lt"/>
                <a:ea typeface="Calibri" pitchFamily="-104" charset="0"/>
                <a:cs typeface="Calibri" pitchFamily="-104" charset="0"/>
              </a:rPr>
              <a:t> </a:t>
            </a:r>
            <a:r>
              <a:rPr lang="pt-PT" dirty="0" err="1">
                <a:latin typeface="+mn-lt"/>
                <a:ea typeface="Calibri" pitchFamily="-104" charset="0"/>
                <a:cs typeface="Calibri" pitchFamily="-104" charset="0"/>
              </a:rPr>
              <a:t>that</a:t>
            </a:r>
            <a:r>
              <a:rPr lang="pt-PT" dirty="0">
                <a:latin typeface="+mn-lt"/>
                <a:ea typeface="Calibri" pitchFamily="-104" charset="0"/>
                <a:cs typeface="Calibri" pitchFamily="-104" charset="0"/>
              </a:rPr>
              <a:t> </a:t>
            </a:r>
            <a:r>
              <a:rPr lang="pt-PT" dirty="0" err="1">
                <a:latin typeface="+mn-lt"/>
                <a:ea typeface="Calibri" pitchFamily="-104" charset="0"/>
                <a:cs typeface="Calibri" pitchFamily="-104" charset="0"/>
              </a:rPr>
              <a:t>both</a:t>
            </a:r>
            <a:r>
              <a:rPr lang="pt-PT" dirty="0">
                <a:latin typeface="+mn-lt"/>
                <a:ea typeface="Calibri" pitchFamily="-104" charset="0"/>
                <a:cs typeface="Calibri" pitchFamily="-104" charset="0"/>
              </a:rPr>
              <a:t> </a:t>
            </a:r>
            <a:r>
              <a:rPr lang="pt-PT" dirty="0" err="1">
                <a:latin typeface="+mn-lt"/>
                <a:ea typeface="Calibri" pitchFamily="-104" charset="0"/>
                <a:cs typeface="Calibri" pitchFamily="-104" charset="0"/>
              </a:rPr>
              <a:t>agents</a:t>
            </a:r>
            <a:r>
              <a:rPr lang="pt-PT" dirty="0">
                <a:latin typeface="+mn-lt"/>
                <a:ea typeface="Calibri" pitchFamily="-104" charset="0"/>
                <a:cs typeface="Calibri" pitchFamily="-104" charset="0"/>
              </a:rPr>
              <a:t> </a:t>
            </a:r>
            <a:r>
              <a:rPr lang="pt-PT" dirty="0" err="1">
                <a:latin typeface="+mn-lt"/>
                <a:ea typeface="Calibri" pitchFamily="-104" charset="0"/>
                <a:cs typeface="Calibri" pitchFamily="-104" charset="0"/>
              </a:rPr>
              <a:t>choose</a:t>
            </a:r>
            <a:r>
              <a:rPr lang="pt-PT" dirty="0">
                <a:latin typeface="+mn-lt"/>
                <a:ea typeface="Calibri" pitchFamily="-104" charset="0"/>
                <a:cs typeface="Calibri" pitchFamily="-104" charset="0"/>
              </a:rPr>
              <a:t> </a:t>
            </a:r>
            <a:r>
              <a:rPr lang="pt-PT" dirty="0" err="1">
                <a:latin typeface="+mn-lt"/>
                <a:ea typeface="Calibri" pitchFamily="-104" charset="0"/>
                <a:cs typeface="Calibri" pitchFamily="-104" charset="0"/>
              </a:rPr>
              <a:t>the</a:t>
            </a:r>
            <a:r>
              <a:rPr lang="pt-PT" dirty="0">
                <a:latin typeface="+mn-lt"/>
                <a:ea typeface="Calibri" pitchFamily="-104" charset="0"/>
                <a:cs typeface="Calibri" pitchFamily="-104" charset="0"/>
              </a:rPr>
              <a:t> </a:t>
            </a:r>
            <a:r>
              <a:rPr lang="pt-PT" dirty="0" err="1">
                <a:latin typeface="+mn-lt"/>
                <a:ea typeface="Calibri" pitchFamily="-104" charset="0"/>
                <a:cs typeface="Calibri" pitchFamily="-104" charset="0"/>
              </a:rPr>
              <a:t>same</a:t>
            </a:r>
            <a:r>
              <a:rPr lang="pt-PT" dirty="0">
                <a:latin typeface="+mn-lt"/>
                <a:ea typeface="Calibri" pitchFamily="-104" charset="0"/>
                <a:cs typeface="Calibri" pitchFamily="-104" charset="0"/>
              </a:rPr>
              <a:t> </a:t>
            </a:r>
            <a:r>
              <a:rPr lang="pt-PT" dirty="0" err="1">
                <a:latin typeface="+mn-lt"/>
                <a:ea typeface="Calibri" pitchFamily="-104" charset="0"/>
                <a:cs typeface="Calibri" pitchFamily="-104" charset="0"/>
              </a:rPr>
              <a:t>point</a:t>
            </a:r>
            <a:r>
              <a:rPr lang="pt-PT" dirty="0">
                <a:latin typeface="+mn-lt"/>
                <a:ea typeface="Calibri" pitchFamily="-104" charset="0"/>
                <a:cs typeface="Calibri" pitchFamily="-104" charset="0"/>
              </a:rPr>
              <a:t> in </a:t>
            </a:r>
            <a:r>
              <a:rPr lang="pt-PT" dirty="0" err="1">
                <a:latin typeface="+mn-lt"/>
                <a:ea typeface="Calibri" pitchFamily="-104" charset="0"/>
                <a:cs typeface="Calibri" pitchFamily="-104" charset="0"/>
              </a:rPr>
              <a:t>the</a:t>
            </a:r>
            <a:r>
              <a:rPr lang="pt-PT" dirty="0">
                <a:latin typeface="+mn-lt"/>
                <a:ea typeface="Calibri" pitchFamily="-104" charset="0"/>
                <a:cs typeface="Calibri" pitchFamily="-104" charset="0"/>
              </a:rPr>
              <a:t> </a:t>
            </a:r>
            <a:r>
              <a:rPr lang="pt-PT" dirty="0" err="1">
                <a:latin typeface="+mn-lt"/>
                <a:ea typeface="Calibri" pitchFamily="-104" charset="0"/>
                <a:cs typeface="Calibri" pitchFamily="-104" charset="0"/>
              </a:rPr>
              <a:t>Edgeworth</a:t>
            </a:r>
            <a:r>
              <a:rPr lang="pt-PT" dirty="0">
                <a:latin typeface="+mn-lt"/>
                <a:ea typeface="Calibri" pitchFamily="-104" charset="0"/>
                <a:cs typeface="Calibri" pitchFamily="-104" charset="0"/>
              </a:rPr>
              <a:t> box</a:t>
            </a:r>
          </a:p>
        </p:txBody>
      </p:sp>
      <p:sp>
        <p:nvSpPr>
          <p:cNvPr id="6" name="Rectangle 3">
            <a:extLst>
              <a:ext uri="{FF2B5EF4-FFF2-40B4-BE49-F238E27FC236}">
                <a16:creationId xmlns:a16="http://schemas.microsoft.com/office/drawing/2014/main" id="{6B6D53E4-042A-9A47-8B3C-55D9902BEBFE}"/>
              </a:ext>
            </a:extLst>
          </p:cNvPr>
          <p:cNvSpPr txBox="1">
            <a:spLocks noChangeArrowheads="1"/>
          </p:cNvSpPr>
          <p:nvPr/>
        </p:nvSpPr>
        <p:spPr bwMode="auto">
          <a:xfrm>
            <a:off x="457200" y="-76200"/>
            <a:ext cx="8229600" cy="1143000"/>
          </a:xfrm>
          <a:prstGeom prst="rect">
            <a:avLst/>
          </a:prstGeom>
          <a:noFill/>
          <a:ln w="9525">
            <a:noFill/>
            <a:miter lim="800000"/>
            <a:headEnd/>
            <a:tailEnd/>
          </a:ln>
          <a:effec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dirty="0" err="1">
                <a:solidFill>
                  <a:schemeClr val="tx2"/>
                </a:solidFill>
                <a:latin typeface="Calibri" panose="020F0502020204030204" pitchFamily="34" charset="0"/>
                <a:cs typeface="Calibri" panose="020F0502020204030204" pitchFamily="34" charset="0"/>
              </a:rPr>
              <a:t>redistribution</a:t>
            </a:r>
            <a:r>
              <a:rPr lang="pt-PT" altLang="en-US" sz="2800" b="1" dirty="0">
                <a:solidFill>
                  <a:schemeClr val="tx2"/>
                </a:solidFill>
                <a:latin typeface="Calibri" panose="020F0502020204030204" pitchFamily="34" charset="0"/>
                <a:cs typeface="Calibri" panose="020F0502020204030204" pitchFamily="34" charset="0"/>
              </a:rPr>
              <a:t> </a:t>
            </a:r>
            <a:r>
              <a:rPr lang="pt-PT" altLang="en-US" sz="2800" b="1" dirty="0" err="1">
                <a:solidFill>
                  <a:schemeClr val="tx2"/>
                </a:solidFill>
                <a:latin typeface="Calibri" panose="020F0502020204030204" pitchFamily="34" charset="0"/>
                <a:cs typeface="Calibri" panose="020F0502020204030204" pitchFamily="34" charset="0"/>
              </a:rPr>
              <a:t>and</a:t>
            </a:r>
            <a:r>
              <a:rPr lang="pt-PT" altLang="en-US" sz="2800" b="1" dirty="0">
                <a:solidFill>
                  <a:schemeClr val="tx2"/>
                </a:solidFill>
                <a:latin typeface="Calibri" panose="020F0502020204030204" pitchFamily="34" charset="0"/>
                <a:cs typeface="Calibri" panose="020F0502020204030204" pitchFamily="34" charset="0"/>
              </a:rPr>
              <a:t> </a:t>
            </a:r>
            <a:r>
              <a:rPr lang="pt-PT" altLang="en-US" sz="2800" b="1" dirty="0" err="1">
                <a:solidFill>
                  <a:schemeClr val="tx2"/>
                </a:solidFill>
                <a:latin typeface="Calibri" panose="020F0502020204030204" pitchFamily="34" charset="0"/>
                <a:cs typeface="Calibri" panose="020F0502020204030204" pitchFamily="34" charset="0"/>
              </a:rPr>
              <a:t>fairness</a:t>
            </a:r>
            <a:br>
              <a:rPr lang="pt-PT" altLang="en-US" sz="2800" b="1" dirty="0">
                <a:solidFill>
                  <a:schemeClr val="tx2"/>
                </a:solidFill>
                <a:latin typeface="Calibri" panose="020F0502020204030204" pitchFamily="34" charset="0"/>
                <a:cs typeface="Calibri" panose="020F0502020204030204" pitchFamily="34" charset="0"/>
              </a:rPr>
            </a:br>
            <a:r>
              <a:rPr lang="pt-PT" altLang="en-US" sz="2800" b="1" dirty="0" err="1">
                <a:solidFill>
                  <a:srgbClr val="5F5F5F"/>
                </a:solidFill>
                <a:latin typeface="Calibri" panose="020F0502020204030204" pitchFamily="34" charset="0"/>
                <a:cs typeface="Calibri" panose="020F0502020204030204" pitchFamily="34" charset="0"/>
              </a:rPr>
              <a:t>preference-based</a:t>
            </a:r>
            <a:r>
              <a:rPr lang="pt-PT" altLang="en-US" sz="2800" b="1" dirty="0">
                <a:solidFill>
                  <a:srgbClr val="5F5F5F"/>
                </a:solidFill>
                <a:latin typeface="Calibri" panose="020F0502020204030204" pitchFamily="34" charset="0"/>
                <a:cs typeface="Calibri" panose="020F0502020204030204" pitchFamily="34" charset="0"/>
              </a:rPr>
              <a:t> </a:t>
            </a:r>
            <a:r>
              <a:rPr lang="pt-PT" altLang="en-US" sz="2800" b="1" dirty="0" err="1">
                <a:solidFill>
                  <a:srgbClr val="5F5F5F"/>
                </a:solidFill>
                <a:latin typeface="Calibri" panose="020F0502020204030204" pitchFamily="34" charset="0"/>
                <a:cs typeface="Calibri" panose="020F0502020204030204" pitchFamily="34" charset="0"/>
              </a:rPr>
              <a:t>fairness</a:t>
            </a:r>
            <a:r>
              <a:rPr lang="pt-PT" altLang="en-US" sz="2800" b="1" dirty="0">
                <a:solidFill>
                  <a:srgbClr val="5F5F5F"/>
                </a:solidFill>
                <a:latin typeface="Calibri" panose="020F0502020204030204" pitchFamily="34" charset="0"/>
                <a:cs typeface="Calibri" panose="020F0502020204030204" pitchFamily="34" charset="0"/>
              </a:rPr>
              <a:t> </a:t>
            </a:r>
            <a:r>
              <a:rPr lang="pt-PT" altLang="en-US" sz="2800" b="1" dirty="0" err="1">
                <a:solidFill>
                  <a:srgbClr val="5F5F5F"/>
                </a:solidFill>
                <a:latin typeface="Calibri" panose="020F0502020204030204" pitchFamily="34" charset="0"/>
                <a:cs typeface="Calibri" panose="020F0502020204030204" pitchFamily="34" charset="0"/>
              </a:rPr>
              <a:t>criteria</a:t>
            </a:r>
            <a:endParaRPr lang="en-US" altLang="en-US" sz="2800" b="1" dirty="0">
              <a:solidFill>
                <a:srgbClr val="5F5F5F"/>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601141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32DF89E5-DF74-1647-8834-4601282B0E00}"/>
              </a:ext>
            </a:extLst>
          </p:cNvPr>
          <p:cNvSpPr>
            <a:spLocks noGrp="1" noChangeArrowheads="1"/>
          </p:cNvSpPr>
          <p:nvPr>
            <p:ph type="title"/>
          </p:nvPr>
        </p:nvSpPr>
        <p:spPr>
          <a:xfrm>
            <a:off x="323850" y="1916113"/>
            <a:ext cx="3168650" cy="2881312"/>
          </a:xfrm>
          <a:noFill/>
        </p:spPr>
        <p:txBody>
          <a:bodyPr/>
          <a:lstStyle/>
          <a:p>
            <a:pPr eaLnBrk="1" hangingPunct="1"/>
            <a:r>
              <a:rPr lang="pt-PT" altLang="en-US" sz="3200" b="1">
                <a:solidFill>
                  <a:schemeClr val="bg2"/>
                </a:solidFill>
                <a:latin typeface="Calibri" panose="020F0502020204030204" pitchFamily="34" charset="0"/>
                <a:cs typeface="Calibri" panose="020F0502020204030204" pitchFamily="34" charset="0"/>
              </a:rPr>
              <a:t>walrasian solution from equal division</a:t>
            </a:r>
            <a:br>
              <a:rPr lang="pt-PT" altLang="en-US" sz="3200" b="1">
                <a:solidFill>
                  <a:schemeClr val="bg2"/>
                </a:solidFill>
                <a:latin typeface="Calibri" panose="020F0502020204030204" pitchFamily="34" charset="0"/>
                <a:cs typeface="Calibri" panose="020F0502020204030204" pitchFamily="34" charset="0"/>
              </a:rPr>
            </a:br>
            <a:r>
              <a:rPr lang="pt-PT" altLang="en-US" sz="3200">
                <a:solidFill>
                  <a:schemeClr val="bg2"/>
                </a:solidFill>
                <a:latin typeface="Calibri" panose="020F0502020204030204" pitchFamily="34" charset="0"/>
                <a:cs typeface="Calibri" panose="020F0502020204030204" pitchFamily="34" charset="0"/>
              </a:rPr>
              <a:t>(W</a:t>
            </a:r>
            <a:r>
              <a:rPr lang="pt-PT" altLang="en-US" sz="3200" baseline="-25000">
                <a:solidFill>
                  <a:schemeClr val="bg2"/>
                </a:solidFill>
                <a:latin typeface="Calibri" panose="020F0502020204030204" pitchFamily="34" charset="0"/>
                <a:cs typeface="Calibri" panose="020F0502020204030204" pitchFamily="34" charset="0"/>
              </a:rPr>
              <a:t>ed</a:t>
            </a:r>
            <a:r>
              <a:rPr lang="pt-PT" altLang="en-US" sz="3200">
                <a:solidFill>
                  <a:schemeClr val="bg2"/>
                </a:solidFill>
                <a:latin typeface="Calibri" panose="020F0502020204030204" pitchFamily="34" charset="0"/>
                <a:cs typeface="Calibri" panose="020F0502020204030204" pitchFamily="34" charset="0"/>
              </a:rPr>
              <a:t>)</a:t>
            </a:r>
          </a:p>
        </p:txBody>
      </p:sp>
      <p:sp>
        <p:nvSpPr>
          <p:cNvPr id="29699" name="Line 51">
            <a:extLst>
              <a:ext uri="{FF2B5EF4-FFF2-40B4-BE49-F238E27FC236}">
                <a16:creationId xmlns:a16="http://schemas.microsoft.com/office/drawing/2014/main" id="{596236FE-38DE-7746-B717-FA2818C38AED}"/>
              </a:ext>
            </a:extLst>
          </p:cNvPr>
          <p:cNvSpPr>
            <a:spLocks noChangeShapeType="1"/>
          </p:cNvSpPr>
          <p:nvPr/>
        </p:nvSpPr>
        <p:spPr bwMode="auto">
          <a:xfrm flipV="1">
            <a:off x="4445000" y="6230938"/>
            <a:ext cx="4286250"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9700" name="Line 52">
            <a:extLst>
              <a:ext uri="{FF2B5EF4-FFF2-40B4-BE49-F238E27FC236}">
                <a16:creationId xmlns:a16="http://schemas.microsoft.com/office/drawing/2014/main" id="{89A7829A-8247-2C49-9A4E-86A8C8E989A7}"/>
              </a:ext>
            </a:extLst>
          </p:cNvPr>
          <p:cNvSpPr>
            <a:spLocks noChangeShapeType="1"/>
          </p:cNvSpPr>
          <p:nvPr/>
        </p:nvSpPr>
        <p:spPr bwMode="auto">
          <a:xfrm flipH="1" flipV="1">
            <a:off x="4419600" y="1112838"/>
            <a:ext cx="44450" cy="514350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9701" name="Rectangle 53">
            <a:extLst>
              <a:ext uri="{FF2B5EF4-FFF2-40B4-BE49-F238E27FC236}">
                <a16:creationId xmlns:a16="http://schemas.microsoft.com/office/drawing/2014/main" id="{1A9DD651-AAFC-DB43-91BA-679226BC8741}"/>
              </a:ext>
            </a:extLst>
          </p:cNvPr>
          <p:cNvSpPr>
            <a:spLocks noChangeArrowheads="1"/>
          </p:cNvSpPr>
          <p:nvPr/>
        </p:nvSpPr>
        <p:spPr bwMode="auto">
          <a:xfrm flipH="1">
            <a:off x="4122738" y="3640138"/>
            <a:ext cx="336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en-US" altLang="en-US" sz="1200">
                <a:latin typeface="Times New Roman" panose="02020603050405020304" pitchFamily="18" charset="0"/>
              </a:rPr>
              <a:t>10</a:t>
            </a:r>
          </a:p>
        </p:txBody>
      </p:sp>
      <p:sp>
        <p:nvSpPr>
          <p:cNvPr id="29702" name="Line 54">
            <a:extLst>
              <a:ext uri="{FF2B5EF4-FFF2-40B4-BE49-F238E27FC236}">
                <a16:creationId xmlns:a16="http://schemas.microsoft.com/office/drawing/2014/main" id="{ED61EB11-2C4E-A249-9D1C-BD83BB4E00E8}"/>
              </a:ext>
            </a:extLst>
          </p:cNvPr>
          <p:cNvSpPr>
            <a:spLocks noChangeShapeType="1"/>
          </p:cNvSpPr>
          <p:nvPr/>
        </p:nvSpPr>
        <p:spPr bwMode="auto">
          <a:xfrm flipH="1" flipV="1">
            <a:off x="5073650" y="6230938"/>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9703" name="Line 55">
            <a:extLst>
              <a:ext uri="{FF2B5EF4-FFF2-40B4-BE49-F238E27FC236}">
                <a16:creationId xmlns:a16="http://schemas.microsoft.com/office/drawing/2014/main" id="{B51B192C-58D2-C341-9983-E371DA90104F}"/>
              </a:ext>
            </a:extLst>
          </p:cNvPr>
          <p:cNvSpPr>
            <a:spLocks noChangeShapeType="1"/>
          </p:cNvSpPr>
          <p:nvPr/>
        </p:nvSpPr>
        <p:spPr bwMode="auto">
          <a:xfrm>
            <a:off x="4406900" y="562133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9704" name="Line 56">
            <a:extLst>
              <a:ext uri="{FF2B5EF4-FFF2-40B4-BE49-F238E27FC236}">
                <a16:creationId xmlns:a16="http://schemas.microsoft.com/office/drawing/2014/main" id="{E05E4131-E53F-DB44-8F17-E9AD2B1B3968}"/>
              </a:ext>
            </a:extLst>
          </p:cNvPr>
          <p:cNvSpPr>
            <a:spLocks noChangeShapeType="1"/>
          </p:cNvSpPr>
          <p:nvPr/>
        </p:nvSpPr>
        <p:spPr bwMode="auto">
          <a:xfrm>
            <a:off x="4406900" y="503713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9705" name="Line 57">
            <a:extLst>
              <a:ext uri="{FF2B5EF4-FFF2-40B4-BE49-F238E27FC236}">
                <a16:creationId xmlns:a16="http://schemas.microsoft.com/office/drawing/2014/main" id="{E3AE30AB-5B9A-C243-9168-65379AEF3F51}"/>
              </a:ext>
            </a:extLst>
          </p:cNvPr>
          <p:cNvSpPr>
            <a:spLocks noChangeShapeType="1"/>
          </p:cNvSpPr>
          <p:nvPr/>
        </p:nvSpPr>
        <p:spPr bwMode="auto">
          <a:xfrm flipH="1">
            <a:off x="4406900" y="442753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9706" name="Line 58">
            <a:extLst>
              <a:ext uri="{FF2B5EF4-FFF2-40B4-BE49-F238E27FC236}">
                <a16:creationId xmlns:a16="http://schemas.microsoft.com/office/drawing/2014/main" id="{11CA86CB-6513-BB47-B967-F3FC5FBA61DE}"/>
              </a:ext>
            </a:extLst>
          </p:cNvPr>
          <p:cNvSpPr>
            <a:spLocks noChangeShapeType="1"/>
          </p:cNvSpPr>
          <p:nvPr/>
        </p:nvSpPr>
        <p:spPr bwMode="auto">
          <a:xfrm flipH="1">
            <a:off x="4406900" y="381793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9707" name="Line 59">
            <a:extLst>
              <a:ext uri="{FF2B5EF4-FFF2-40B4-BE49-F238E27FC236}">
                <a16:creationId xmlns:a16="http://schemas.microsoft.com/office/drawing/2014/main" id="{13DC85C5-EB2B-FA49-985E-43B4B95B8E31}"/>
              </a:ext>
            </a:extLst>
          </p:cNvPr>
          <p:cNvSpPr>
            <a:spLocks noChangeShapeType="1"/>
          </p:cNvSpPr>
          <p:nvPr/>
        </p:nvSpPr>
        <p:spPr bwMode="auto">
          <a:xfrm flipH="1">
            <a:off x="4406900" y="320833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9708" name="Line 60">
            <a:extLst>
              <a:ext uri="{FF2B5EF4-FFF2-40B4-BE49-F238E27FC236}">
                <a16:creationId xmlns:a16="http://schemas.microsoft.com/office/drawing/2014/main" id="{76EB0A99-4BC6-B245-92E8-57D0F893E57D}"/>
              </a:ext>
            </a:extLst>
          </p:cNvPr>
          <p:cNvSpPr>
            <a:spLocks noChangeShapeType="1"/>
          </p:cNvSpPr>
          <p:nvPr/>
        </p:nvSpPr>
        <p:spPr bwMode="auto">
          <a:xfrm flipH="1">
            <a:off x="4406900" y="259873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9709" name="Line 61">
            <a:extLst>
              <a:ext uri="{FF2B5EF4-FFF2-40B4-BE49-F238E27FC236}">
                <a16:creationId xmlns:a16="http://schemas.microsoft.com/office/drawing/2014/main" id="{B4A3A013-983D-344B-BFC2-E3D28E3BFCF8}"/>
              </a:ext>
            </a:extLst>
          </p:cNvPr>
          <p:cNvSpPr>
            <a:spLocks noChangeShapeType="1"/>
          </p:cNvSpPr>
          <p:nvPr/>
        </p:nvSpPr>
        <p:spPr bwMode="auto">
          <a:xfrm flipH="1">
            <a:off x="4406900" y="198913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9710" name="Rectangle 62">
            <a:extLst>
              <a:ext uri="{FF2B5EF4-FFF2-40B4-BE49-F238E27FC236}">
                <a16:creationId xmlns:a16="http://schemas.microsoft.com/office/drawing/2014/main" id="{BEB54141-06AC-DD48-BE94-3C8EBD64BBFE}"/>
              </a:ext>
            </a:extLst>
          </p:cNvPr>
          <p:cNvSpPr>
            <a:spLocks noChangeArrowheads="1"/>
          </p:cNvSpPr>
          <p:nvPr/>
        </p:nvSpPr>
        <p:spPr bwMode="auto">
          <a:xfrm flipH="1">
            <a:off x="4122738" y="2403475"/>
            <a:ext cx="3365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en-US" altLang="en-US" sz="1200">
                <a:latin typeface="Times New Roman" panose="02020603050405020304" pitchFamily="18" charset="0"/>
              </a:rPr>
              <a:t>1</a:t>
            </a:r>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29711" name="Rectangle 63">
            <a:extLst>
              <a:ext uri="{FF2B5EF4-FFF2-40B4-BE49-F238E27FC236}">
                <a16:creationId xmlns:a16="http://schemas.microsoft.com/office/drawing/2014/main" id="{E2A4E653-4989-D549-8D24-00F35357508F}"/>
              </a:ext>
            </a:extLst>
          </p:cNvPr>
          <p:cNvSpPr>
            <a:spLocks noChangeArrowheads="1"/>
          </p:cNvSpPr>
          <p:nvPr/>
        </p:nvSpPr>
        <p:spPr bwMode="auto">
          <a:xfrm flipH="1">
            <a:off x="4122738" y="1201738"/>
            <a:ext cx="336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20</a:t>
            </a:r>
            <a:endParaRPr lang="en-US" altLang="en-US" sz="1200">
              <a:latin typeface="Times New Roman" panose="02020603050405020304" pitchFamily="18" charset="0"/>
            </a:endParaRPr>
          </a:p>
        </p:txBody>
      </p:sp>
      <p:sp>
        <p:nvSpPr>
          <p:cNvPr id="29712" name="Rectangle 64">
            <a:extLst>
              <a:ext uri="{FF2B5EF4-FFF2-40B4-BE49-F238E27FC236}">
                <a16:creationId xmlns:a16="http://schemas.microsoft.com/office/drawing/2014/main" id="{96E3BD84-924F-C940-B717-F9DB99D55CEB}"/>
              </a:ext>
            </a:extLst>
          </p:cNvPr>
          <p:cNvSpPr>
            <a:spLocks noChangeArrowheads="1"/>
          </p:cNvSpPr>
          <p:nvPr/>
        </p:nvSpPr>
        <p:spPr bwMode="auto">
          <a:xfrm flipH="1">
            <a:off x="6838950" y="6294438"/>
            <a:ext cx="4000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10</a:t>
            </a:r>
            <a:endParaRPr lang="en-US" altLang="en-US" sz="1200">
              <a:latin typeface="Times New Roman" panose="02020603050405020304" pitchFamily="18" charset="0"/>
            </a:endParaRPr>
          </a:p>
        </p:txBody>
      </p:sp>
      <p:sp>
        <p:nvSpPr>
          <p:cNvPr id="29713" name="Line 65">
            <a:extLst>
              <a:ext uri="{FF2B5EF4-FFF2-40B4-BE49-F238E27FC236}">
                <a16:creationId xmlns:a16="http://schemas.microsoft.com/office/drawing/2014/main" id="{CE04C8DF-FB25-6B47-9DCB-04724F0C7DF1}"/>
              </a:ext>
            </a:extLst>
          </p:cNvPr>
          <p:cNvSpPr>
            <a:spLocks noChangeShapeType="1"/>
          </p:cNvSpPr>
          <p:nvPr/>
        </p:nvSpPr>
        <p:spPr bwMode="auto">
          <a:xfrm flipH="1" flipV="1">
            <a:off x="7283450" y="6230938"/>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9714" name="Line 66">
            <a:extLst>
              <a:ext uri="{FF2B5EF4-FFF2-40B4-BE49-F238E27FC236}">
                <a16:creationId xmlns:a16="http://schemas.microsoft.com/office/drawing/2014/main" id="{4F9B8F85-057D-7545-A950-5F83742F745E}"/>
              </a:ext>
            </a:extLst>
          </p:cNvPr>
          <p:cNvSpPr>
            <a:spLocks noChangeShapeType="1"/>
          </p:cNvSpPr>
          <p:nvPr/>
        </p:nvSpPr>
        <p:spPr bwMode="auto">
          <a:xfrm flipH="1" flipV="1">
            <a:off x="5683250" y="6230938"/>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9715" name="Line 67">
            <a:extLst>
              <a:ext uri="{FF2B5EF4-FFF2-40B4-BE49-F238E27FC236}">
                <a16:creationId xmlns:a16="http://schemas.microsoft.com/office/drawing/2014/main" id="{0DD6993F-2073-9D4D-9DF1-1E72954EEC84}"/>
              </a:ext>
            </a:extLst>
          </p:cNvPr>
          <p:cNvSpPr>
            <a:spLocks noChangeShapeType="1"/>
          </p:cNvSpPr>
          <p:nvPr/>
        </p:nvSpPr>
        <p:spPr bwMode="auto">
          <a:xfrm flipH="1" flipV="1">
            <a:off x="6292850" y="6230938"/>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9716" name="Rectangle 68">
            <a:extLst>
              <a:ext uri="{FF2B5EF4-FFF2-40B4-BE49-F238E27FC236}">
                <a16:creationId xmlns:a16="http://schemas.microsoft.com/office/drawing/2014/main" id="{C5215311-76AB-B645-837F-F540114B7D83}"/>
              </a:ext>
            </a:extLst>
          </p:cNvPr>
          <p:cNvSpPr>
            <a:spLocks noChangeArrowheads="1"/>
          </p:cNvSpPr>
          <p:nvPr/>
        </p:nvSpPr>
        <p:spPr bwMode="auto">
          <a:xfrm flipH="1">
            <a:off x="5588000" y="6332538"/>
            <a:ext cx="4000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29717" name="Line 69">
            <a:extLst>
              <a:ext uri="{FF2B5EF4-FFF2-40B4-BE49-F238E27FC236}">
                <a16:creationId xmlns:a16="http://schemas.microsoft.com/office/drawing/2014/main" id="{9629A54E-299C-8F4A-844D-FF27C8F09ED3}"/>
              </a:ext>
            </a:extLst>
          </p:cNvPr>
          <p:cNvSpPr>
            <a:spLocks noChangeShapeType="1"/>
          </p:cNvSpPr>
          <p:nvPr/>
        </p:nvSpPr>
        <p:spPr bwMode="auto">
          <a:xfrm flipV="1">
            <a:off x="4464050" y="3792538"/>
            <a:ext cx="2438400" cy="24384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9718" name="Line 70">
            <a:extLst>
              <a:ext uri="{FF2B5EF4-FFF2-40B4-BE49-F238E27FC236}">
                <a16:creationId xmlns:a16="http://schemas.microsoft.com/office/drawing/2014/main" id="{8EEE64CA-B592-EF47-A519-7E85F91D443D}"/>
              </a:ext>
            </a:extLst>
          </p:cNvPr>
          <p:cNvSpPr>
            <a:spLocks noChangeShapeType="1"/>
          </p:cNvSpPr>
          <p:nvPr/>
        </p:nvSpPr>
        <p:spPr bwMode="auto">
          <a:xfrm flipV="1">
            <a:off x="6902450" y="1430338"/>
            <a:ext cx="0" cy="2362200"/>
          </a:xfrm>
          <a:prstGeom prst="line">
            <a:avLst/>
          </a:prstGeom>
          <a:noFill/>
          <a:ln w="12700" cap="rnd">
            <a:solidFill>
              <a:schemeClr val="tx1"/>
            </a:solidFill>
            <a:prstDash val="sysDot"/>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9719" name="Text Box 71">
            <a:extLst>
              <a:ext uri="{FF2B5EF4-FFF2-40B4-BE49-F238E27FC236}">
                <a16:creationId xmlns:a16="http://schemas.microsoft.com/office/drawing/2014/main" id="{C12BB598-2D44-9C4E-928A-D0A26BF11520}"/>
              </a:ext>
            </a:extLst>
          </p:cNvPr>
          <p:cNvSpPr txBox="1">
            <a:spLocks noChangeArrowheads="1"/>
          </p:cNvSpPr>
          <p:nvPr/>
        </p:nvSpPr>
        <p:spPr bwMode="auto">
          <a:xfrm>
            <a:off x="6521450" y="3746500"/>
            <a:ext cx="26828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P</a:t>
            </a:r>
            <a:endParaRPr lang="en-US" altLang="en-US" sz="1200">
              <a:latin typeface="Times New Roman" panose="02020603050405020304" pitchFamily="18" charset="0"/>
            </a:endParaRPr>
          </a:p>
        </p:txBody>
      </p:sp>
      <p:sp>
        <p:nvSpPr>
          <p:cNvPr id="29720" name="Arc 72">
            <a:extLst>
              <a:ext uri="{FF2B5EF4-FFF2-40B4-BE49-F238E27FC236}">
                <a16:creationId xmlns:a16="http://schemas.microsoft.com/office/drawing/2014/main" id="{81CFFEE9-B187-3B47-BB2F-5749A461C3CD}"/>
              </a:ext>
            </a:extLst>
          </p:cNvPr>
          <p:cNvSpPr>
            <a:spLocks/>
          </p:cNvSpPr>
          <p:nvPr/>
        </p:nvSpPr>
        <p:spPr bwMode="auto">
          <a:xfrm rot="16200000" flipH="1">
            <a:off x="5188396" y="1620838"/>
            <a:ext cx="3810000" cy="3886200"/>
          </a:xfrm>
          <a:custGeom>
            <a:avLst/>
            <a:gdLst>
              <a:gd name="T0" fmla="*/ 0 w 21600"/>
              <a:gd name="T1" fmla="*/ 0 h 21600"/>
              <a:gd name="T2" fmla="*/ 3810000 w 21600"/>
              <a:gd name="T3" fmla="*/ 3886200 h 21600"/>
              <a:gd name="T4" fmla="*/ 0 w 21600"/>
              <a:gd name="T5" fmla="*/ 388620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endParaRPr lang="en-US" altLang="en-US" sz="1800"/>
          </a:p>
        </p:txBody>
      </p:sp>
      <p:sp>
        <p:nvSpPr>
          <p:cNvPr id="29721" name="Text Box 73">
            <a:extLst>
              <a:ext uri="{FF2B5EF4-FFF2-40B4-BE49-F238E27FC236}">
                <a16:creationId xmlns:a16="http://schemas.microsoft.com/office/drawing/2014/main" id="{C93FD6C2-EEDC-674A-A94E-65E62FCA14F8}"/>
              </a:ext>
            </a:extLst>
          </p:cNvPr>
          <p:cNvSpPr txBox="1">
            <a:spLocks noChangeArrowheads="1"/>
          </p:cNvSpPr>
          <p:nvPr/>
        </p:nvSpPr>
        <p:spPr bwMode="auto">
          <a:xfrm>
            <a:off x="4162425" y="914400"/>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y</a:t>
            </a:r>
            <a:endParaRPr lang="en-US" altLang="en-US" sz="1200">
              <a:latin typeface="Times New Roman" panose="02020603050405020304" pitchFamily="18" charset="0"/>
            </a:endParaRPr>
          </a:p>
        </p:txBody>
      </p:sp>
      <p:sp>
        <p:nvSpPr>
          <p:cNvPr id="29722" name="Text Box 74">
            <a:extLst>
              <a:ext uri="{FF2B5EF4-FFF2-40B4-BE49-F238E27FC236}">
                <a16:creationId xmlns:a16="http://schemas.microsoft.com/office/drawing/2014/main" id="{9F72CD36-A854-C340-8F2C-BE97C5B62D20}"/>
              </a:ext>
            </a:extLst>
          </p:cNvPr>
          <p:cNvSpPr txBox="1">
            <a:spLocks noChangeArrowheads="1"/>
          </p:cNvSpPr>
          <p:nvPr/>
        </p:nvSpPr>
        <p:spPr bwMode="auto">
          <a:xfrm>
            <a:off x="8470900" y="6267450"/>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x</a:t>
            </a:r>
            <a:endParaRPr lang="en-US" altLang="en-US" sz="1200">
              <a:latin typeface="Times New Roman" panose="02020603050405020304" pitchFamily="18" charset="0"/>
            </a:endParaRPr>
          </a:p>
        </p:txBody>
      </p:sp>
      <p:sp>
        <p:nvSpPr>
          <p:cNvPr id="29723" name="Line 75">
            <a:extLst>
              <a:ext uri="{FF2B5EF4-FFF2-40B4-BE49-F238E27FC236}">
                <a16:creationId xmlns:a16="http://schemas.microsoft.com/office/drawing/2014/main" id="{7D29A8F4-6753-6B43-B9C9-74FD15872432}"/>
              </a:ext>
            </a:extLst>
          </p:cNvPr>
          <p:cNvSpPr>
            <a:spLocks noChangeShapeType="1"/>
          </p:cNvSpPr>
          <p:nvPr/>
        </p:nvSpPr>
        <p:spPr bwMode="auto">
          <a:xfrm>
            <a:off x="6902450" y="1430338"/>
            <a:ext cx="31750" cy="532130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9724" name="Rectangle 76">
            <a:extLst>
              <a:ext uri="{FF2B5EF4-FFF2-40B4-BE49-F238E27FC236}">
                <a16:creationId xmlns:a16="http://schemas.microsoft.com/office/drawing/2014/main" id="{DC4AF1D7-3124-0B47-A764-FF8AF3E12B76}"/>
              </a:ext>
            </a:extLst>
          </p:cNvPr>
          <p:cNvSpPr>
            <a:spLocks noChangeArrowheads="1"/>
          </p:cNvSpPr>
          <p:nvPr/>
        </p:nvSpPr>
        <p:spPr bwMode="auto">
          <a:xfrm flipH="1">
            <a:off x="6923088" y="3640138"/>
            <a:ext cx="336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en-US" altLang="en-US" sz="1200">
                <a:latin typeface="Times New Roman" panose="02020603050405020304" pitchFamily="18" charset="0"/>
              </a:rPr>
              <a:t>10</a:t>
            </a:r>
          </a:p>
        </p:txBody>
      </p:sp>
      <p:sp>
        <p:nvSpPr>
          <p:cNvPr id="29725" name="Line 77">
            <a:extLst>
              <a:ext uri="{FF2B5EF4-FFF2-40B4-BE49-F238E27FC236}">
                <a16:creationId xmlns:a16="http://schemas.microsoft.com/office/drawing/2014/main" id="{DC7B36C4-7F90-E941-968F-21E17E046CA0}"/>
              </a:ext>
            </a:extLst>
          </p:cNvPr>
          <p:cNvSpPr>
            <a:spLocks noChangeShapeType="1"/>
          </p:cNvSpPr>
          <p:nvPr/>
        </p:nvSpPr>
        <p:spPr bwMode="auto">
          <a:xfrm>
            <a:off x="6902450" y="562133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9726" name="Line 78">
            <a:extLst>
              <a:ext uri="{FF2B5EF4-FFF2-40B4-BE49-F238E27FC236}">
                <a16:creationId xmlns:a16="http://schemas.microsoft.com/office/drawing/2014/main" id="{61536042-07BF-944B-BEDD-C931AD3942D8}"/>
              </a:ext>
            </a:extLst>
          </p:cNvPr>
          <p:cNvSpPr>
            <a:spLocks noChangeShapeType="1"/>
          </p:cNvSpPr>
          <p:nvPr/>
        </p:nvSpPr>
        <p:spPr bwMode="auto">
          <a:xfrm>
            <a:off x="6902450" y="503713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9727" name="Line 79">
            <a:extLst>
              <a:ext uri="{FF2B5EF4-FFF2-40B4-BE49-F238E27FC236}">
                <a16:creationId xmlns:a16="http://schemas.microsoft.com/office/drawing/2014/main" id="{88F75809-8AE1-7142-BD65-91CE4C066490}"/>
              </a:ext>
            </a:extLst>
          </p:cNvPr>
          <p:cNvSpPr>
            <a:spLocks noChangeShapeType="1"/>
          </p:cNvSpPr>
          <p:nvPr/>
        </p:nvSpPr>
        <p:spPr bwMode="auto">
          <a:xfrm flipH="1">
            <a:off x="6902450" y="442753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9728" name="Line 80">
            <a:extLst>
              <a:ext uri="{FF2B5EF4-FFF2-40B4-BE49-F238E27FC236}">
                <a16:creationId xmlns:a16="http://schemas.microsoft.com/office/drawing/2014/main" id="{AEC86F0A-A2D1-5844-975F-CB240E9B4F8C}"/>
              </a:ext>
            </a:extLst>
          </p:cNvPr>
          <p:cNvSpPr>
            <a:spLocks noChangeShapeType="1"/>
          </p:cNvSpPr>
          <p:nvPr/>
        </p:nvSpPr>
        <p:spPr bwMode="auto">
          <a:xfrm flipH="1">
            <a:off x="6902450" y="320833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9729" name="Line 81">
            <a:extLst>
              <a:ext uri="{FF2B5EF4-FFF2-40B4-BE49-F238E27FC236}">
                <a16:creationId xmlns:a16="http://schemas.microsoft.com/office/drawing/2014/main" id="{4FC1522A-D2F3-7D45-A2BF-47D4B486277D}"/>
              </a:ext>
            </a:extLst>
          </p:cNvPr>
          <p:cNvSpPr>
            <a:spLocks noChangeShapeType="1"/>
          </p:cNvSpPr>
          <p:nvPr/>
        </p:nvSpPr>
        <p:spPr bwMode="auto">
          <a:xfrm flipH="1">
            <a:off x="6902450" y="259873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9730" name="Line 82">
            <a:extLst>
              <a:ext uri="{FF2B5EF4-FFF2-40B4-BE49-F238E27FC236}">
                <a16:creationId xmlns:a16="http://schemas.microsoft.com/office/drawing/2014/main" id="{AFDBF5BF-E2E9-1A47-B2D6-76FD58475174}"/>
              </a:ext>
            </a:extLst>
          </p:cNvPr>
          <p:cNvSpPr>
            <a:spLocks noChangeShapeType="1"/>
          </p:cNvSpPr>
          <p:nvPr/>
        </p:nvSpPr>
        <p:spPr bwMode="auto">
          <a:xfrm flipH="1">
            <a:off x="6902450" y="198913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9731" name="Rectangle 83">
            <a:extLst>
              <a:ext uri="{FF2B5EF4-FFF2-40B4-BE49-F238E27FC236}">
                <a16:creationId xmlns:a16="http://schemas.microsoft.com/office/drawing/2014/main" id="{B5C1C4EF-02B5-8C47-9773-C8C8505A72CF}"/>
              </a:ext>
            </a:extLst>
          </p:cNvPr>
          <p:cNvSpPr>
            <a:spLocks noChangeArrowheads="1"/>
          </p:cNvSpPr>
          <p:nvPr/>
        </p:nvSpPr>
        <p:spPr bwMode="auto">
          <a:xfrm flipH="1">
            <a:off x="6923088" y="2403475"/>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29732" name="Text Box 84">
            <a:extLst>
              <a:ext uri="{FF2B5EF4-FFF2-40B4-BE49-F238E27FC236}">
                <a16:creationId xmlns:a16="http://schemas.microsoft.com/office/drawing/2014/main" id="{F6E1433A-61FE-0940-834E-2277AD90B4DB}"/>
              </a:ext>
            </a:extLst>
          </p:cNvPr>
          <p:cNvSpPr txBox="1">
            <a:spLocks noChangeArrowheads="1"/>
          </p:cNvSpPr>
          <p:nvPr/>
        </p:nvSpPr>
        <p:spPr bwMode="auto">
          <a:xfrm>
            <a:off x="6934200" y="6599238"/>
            <a:ext cx="2603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y</a:t>
            </a:r>
            <a:endParaRPr lang="en-US" altLang="en-US" sz="1200">
              <a:latin typeface="Times New Roman" panose="02020603050405020304" pitchFamily="18" charset="0"/>
            </a:endParaRPr>
          </a:p>
        </p:txBody>
      </p:sp>
      <p:sp>
        <p:nvSpPr>
          <p:cNvPr id="29733" name="Line 85">
            <a:extLst>
              <a:ext uri="{FF2B5EF4-FFF2-40B4-BE49-F238E27FC236}">
                <a16:creationId xmlns:a16="http://schemas.microsoft.com/office/drawing/2014/main" id="{8921BC5C-0B6D-B240-A4AC-3ACF5231E1C2}"/>
              </a:ext>
            </a:extLst>
          </p:cNvPr>
          <p:cNvSpPr>
            <a:spLocks noChangeShapeType="1"/>
          </p:cNvSpPr>
          <p:nvPr/>
        </p:nvSpPr>
        <p:spPr bwMode="auto">
          <a:xfrm flipH="1" flipV="1">
            <a:off x="3092450" y="1430338"/>
            <a:ext cx="3810000"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9734" name="Line 86">
            <a:extLst>
              <a:ext uri="{FF2B5EF4-FFF2-40B4-BE49-F238E27FC236}">
                <a16:creationId xmlns:a16="http://schemas.microsoft.com/office/drawing/2014/main" id="{5BA4A4E9-67C7-5041-ACE5-3116DB01455A}"/>
              </a:ext>
            </a:extLst>
          </p:cNvPr>
          <p:cNvSpPr>
            <a:spLocks noChangeShapeType="1"/>
          </p:cNvSpPr>
          <p:nvPr/>
        </p:nvSpPr>
        <p:spPr bwMode="auto">
          <a:xfrm flipH="1" flipV="1">
            <a:off x="3321050" y="1430338"/>
            <a:ext cx="3581400" cy="35814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9735" name="Line 87">
            <a:extLst>
              <a:ext uri="{FF2B5EF4-FFF2-40B4-BE49-F238E27FC236}">
                <a16:creationId xmlns:a16="http://schemas.microsoft.com/office/drawing/2014/main" id="{325DFEB9-BF15-354E-938B-ECA8BC3706F3}"/>
              </a:ext>
            </a:extLst>
          </p:cNvPr>
          <p:cNvSpPr>
            <a:spLocks noChangeShapeType="1"/>
          </p:cNvSpPr>
          <p:nvPr/>
        </p:nvSpPr>
        <p:spPr bwMode="auto">
          <a:xfrm flipH="1">
            <a:off x="2867174" y="1735137"/>
            <a:ext cx="1215876" cy="12701"/>
          </a:xfrm>
          <a:prstGeom prst="line">
            <a:avLst/>
          </a:prstGeom>
          <a:noFill/>
          <a:ln w="127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n-US"/>
          </a:p>
        </p:txBody>
      </p:sp>
      <p:sp>
        <p:nvSpPr>
          <p:cNvPr id="29736" name="Text Box 88">
            <a:extLst>
              <a:ext uri="{FF2B5EF4-FFF2-40B4-BE49-F238E27FC236}">
                <a16:creationId xmlns:a16="http://schemas.microsoft.com/office/drawing/2014/main" id="{02E33108-CDE6-914E-89AD-D15EE525306B}"/>
              </a:ext>
            </a:extLst>
          </p:cNvPr>
          <p:cNvSpPr txBox="1">
            <a:spLocks noChangeArrowheads="1"/>
          </p:cNvSpPr>
          <p:nvPr/>
        </p:nvSpPr>
        <p:spPr bwMode="auto">
          <a:xfrm>
            <a:off x="3609975" y="1466850"/>
            <a:ext cx="3365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R</a:t>
            </a:r>
            <a:r>
              <a:rPr lang="pt-PT" altLang="en-US" sz="1200" baseline="-25000">
                <a:latin typeface="Times New Roman" panose="02020603050405020304" pitchFamily="18" charset="0"/>
              </a:rPr>
              <a:t>2</a:t>
            </a:r>
            <a:endParaRPr lang="en-US" altLang="en-US" sz="1200">
              <a:latin typeface="Times New Roman" panose="02020603050405020304" pitchFamily="18" charset="0"/>
            </a:endParaRPr>
          </a:p>
        </p:txBody>
      </p:sp>
      <p:sp>
        <p:nvSpPr>
          <p:cNvPr id="29737" name="Text Box 89">
            <a:extLst>
              <a:ext uri="{FF2B5EF4-FFF2-40B4-BE49-F238E27FC236}">
                <a16:creationId xmlns:a16="http://schemas.microsoft.com/office/drawing/2014/main" id="{79DC6C7B-BBFC-834E-B576-B426540D464F}"/>
              </a:ext>
            </a:extLst>
          </p:cNvPr>
          <p:cNvSpPr txBox="1">
            <a:spLocks noChangeArrowheads="1"/>
          </p:cNvSpPr>
          <p:nvPr/>
        </p:nvSpPr>
        <p:spPr bwMode="auto">
          <a:xfrm>
            <a:off x="8166100" y="5041900"/>
            <a:ext cx="3365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R</a:t>
            </a:r>
            <a:r>
              <a:rPr lang="pt-PT" altLang="en-US" sz="1200" baseline="-25000">
                <a:latin typeface="Times New Roman" panose="02020603050405020304" pitchFamily="18" charset="0"/>
              </a:rPr>
              <a:t>1</a:t>
            </a:r>
            <a:endParaRPr lang="en-US" altLang="en-US" sz="1200">
              <a:latin typeface="Times New Roman" panose="02020603050405020304" pitchFamily="18" charset="0"/>
            </a:endParaRPr>
          </a:p>
        </p:txBody>
      </p:sp>
      <p:sp>
        <p:nvSpPr>
          <p:cNvPr id="29738" name="Line 90">
            <a:extLst>
              <a:ext uri="{FF2B5EF4-FFF2-40B4-BE49-F238E27FC236}">
                <a16:creationId xmlns:a16="http://schemas.microsoft.com/office/drawing/2014/main" id="{86598ABB-9CA3-5B4B-B916-5F33F5F23043}"/>
              </a:ext>
            </a:extLst>
          </p:cNvPr>
          <p:cNvSpPr>
            <a:spLocks noChangeShapeType="1"/>
          </p:cNvSpPr>
          <p:nvPr/>
        </p:nvSpPr>
        <p:spPr bwMode="auto">
          <a:xfrm flipV="1">
            <a:off x="8121650" y="4725144"/>
            <a:ext cx="0" cy="914400"/>
          </a:xfrm>
          <a:prstGeom prst="line">
            <a:avLst/>
          </a:prstGeom>
          <a:noFill/>
          <a:ln w="127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n-US"/>
          </a:p>
        </p:txBody>
      </p:sp>
      <p:sp>
        <p:nvSpPr>
          <p:cNvPr id="29739" name="Text Box 91">
            <a:extLst>
              <a:ext uri="{FF2B5EF4-FFF2-40B4-BE49-F238E27FC236}">
                <a16:creationId xmlns:a16="http://schemas.microsoft.com/office/drawing/2014/main" id="{2427328E-A2EA-3D44-85C1-A0C9F2544538}"/>
              </a:ext>
            </a:extLst>
          </p:cNvPr>
          <p:cNvSpPr txBox="1">
            <a:spLocks noChangeArrowheads="1"/>
          </p:cNvSpPr>
          <p:nvPr/>
        </p:nvSpPr>
        <p:spPr bwMode="auto">
          <a:xfrm>
            <a:off x="6826250" y="1155700"/>
            <a:ext cx="39528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OB</a:t>
            </a:r>
            <a:endParaRPr lang="en-US" altLang="en-US" sz="1200">
              <a:latin typeface="Times New Roman" panose="02020603050405020304" pitchFamily="18" charset="0"/>
            </a:endParaRPr>
          </a:p>
        </p:txBody>
      </p:sp>
      <p:sp>
        <p:nvSpPr>
          <p:cNvPr id="29740" name="Text Box 92">
            <a:extLst>
              <a:ext uri="{FF2B5EF4-FFF2-40B4-BE49-F238E27FC236}">
                <a16:creationId xmlns:a16="http://schemas.microsoft.com/office/drawing/2014/main" id="{0076B08C-0B06-5E40-87DB-6F53259F480A}"/>
              </a:ext>
            </a:extLst>
          </p:cNvPr>
          <p:cNvSpPr txBox="1">
            <a:spLocks noChangeArrowheads="1"/>
          </p:cNvSpPr>
          <p:nvPr/>
        </p:nvSpPr>
        <p:spPr bwMode="auto">
          <a:xfrm>
            <a:off x="4094163" y="6154738"/>
            <a:ext cx="40322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OA</a:t>
            </a:r>
            <a:endParaRPr lang="en-US" altLang="en-US" sz="1200">
              <a:latin typeface="Times New Roman" panose="02020603050405020304" pitchFamily="18" charset="0"/>
            </a:endParaRPr>
          </a:p>
        </p:txBody>
      </p:sp>
      <p:sp>
        <p:nvSpPr>
          <p:cNvPr id="29742" name="AutoShape 94">
            <a:extLst>
              <a:ext uri="{FF2B5EF4-FFF2-40B4-BE49-F238E27FC236}">
                <a16:creationId xmlns:a16="http://schemas.microsoft.com/office/drawing/2014/main" id="{311601BE-0B29-564D-B2A5-1191BA88E28D}"/>
              </a:ext>
            </a:extLst>
          </p:cNvPr>
          <p:cNvSpPr>
            <a:spLocks noChangeArrowheads="1"/>
          </p:cNvSpPr>
          <p:nvPr/>
        </p:nvSpPr>
        <p:spPr bwMode="auto">
          <a:xfrm>
            <a:off x="5675313" y="3786188"/>
            <a:ext cx="76200" cy="76200"/>
          </a:xfrm>
          <a:prstGeom prst="flowChartConnector">
            <a:avLst/>
          </a:prstGeom>
          <a:solidFill>
            <a:schemeClr val="accent1"/>
          </a:solidFill>
          <a:ln w="12700">
            <a:solidFill>
              <a:schemeClr val="tx1"/>
            </a:solidFill>
            <a:round/>
            <a:headEnd type="none" w="sm" len="sm"/>
            <a:tailEnd type="none" w="sm" len="sm"/>
          </a:ln>
        </p:spPr>
        <p:txBody>
          <a:bodyPr wrap="none"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endParaRPr lang="en-US" altLang="en-US" sz="1800"/>
          </a:p>
        </p:txBody>
      </p:sp>
      <p:sp>
        <p:nvSpPr>
          <p:cNvPr id="29743" name="Text Box 95">
            <a:extLst>
              <a:ext uri="{FF2B5EF4-FFF2-40B4-BE49-F238E27FC236}">
                <a16:creationId xmlns:a16="http://schemas.microsoft.com/office/drawing/2014/main" id="{C2DE3A11-A998-BC47-A5AF-09B56CE3DC62}"/>
              </a:ext>
            </a:extLst>
          </p:cNvPr>
          <p:cNvSpPr txBox="1">
            <a:spLocks noChangeArrowheads="1"/>
          </p:cNvSpPr>
          <p:nvPr/>
        </p:nvSpPr>
        <p:spPr bwMode="auto">
          <a:xfrm>
            <a:off x="5507038" y="3822700"/>
            <a:ext cx="32861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ed</a:t>
            </a:r>
            <a:endParaRPr lang="en-US" altLang="en-US" sz="1200">
              <a:latin typeface="Times New Roman" panose="02020603050405020304" pitchFamily="18" charset="0"/>
            </a:endParaRPr>
          </a:p>
        </p:txBody>
      </p:sp>
      <p:sp>
        <p:nvSpPr>
          <p:cNvPr id="48" name="Rectangle 3">
            <a:extLst>
              <a:ext uri="{FF2B5EF4-FFF2-40B4-BE49-F238E27FC236}">
                <a16:creationId xmlns:a16="http://schemas.microsoft.com/office/drawing/2014/main" id="{DD3D9F3D-CC88-4B4B-BEAA-79F50A6EA6FB}"/>
              </a:ext>
            </a:extLst>
          </p:cNvPr>
          <p:cNvSpPr txBox="1">
            <a:spLocks noChangeArrowheads="1"/>
          </p:cNvSpPr>
          <p:nvPr/>
        </p:nvSpPr>
        <p:spPr bwMode="auto">
          <a:xfrm>
            <a:off x="457200" y="-76200"/>
            <a:ext cx="8229600" cy="1143000"/>
          </a:xfrm>
          <a:prstGeom prst="rect">
            <a:avLst/>
          </a:prstGeom>
          <a:noFill/>
          <a:ln w="9525">
            <a:noFill/>
            <a:miter lim="800000"/>
            <a:headEnd/>
            <a:tailEnd/>
          </a:ln>
          <a:effec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redistribution and fairness</a:t>
            </a:r>
            <a:br>
              <a:rPr lang="pt-PT" altLang="en-US" sz="2800" b="1">
                <a:solidFill>
                  <a:schemeClr val="tx2"/>
                </a:solidFill>
                <a:latin typeface="Calibri" panose="020F0502020204030204" pitchFamily="34" charset="0"/>
                <a:cs typeface="Calibri" panose="020F0502020204030204" pitchFamily="34" charset="0"/>
              </a:rPr>
            </a:br>
            <a:r>
              <a:rPr lang="pt-PT" altLang="en-US" sz="2800" b="1">
                <a:solidFill>
                  <a:srgbClr val="5F5F5F"/>
                </a:solidFill>
                <a:latin typeface="Calibri" panose="020F0502020204030204" pitchFamily="34" charset="0"/>
                <a:cs typeface="Calibri" panose="020F0502020204030204" pitchFamily="34" charset="0"/>
              </a:rPr>
              <a:t>preference-based fairness criteria</a:t>
            </a:r>
            <a:endParaRPr lang="en-US" altLang="en-US" sz="2800" b="1">
              <a:solidFill>
                <a:srgbClr val="5F5F5F"/>
              </a:solidFill>
              <a:latin typeface="Calibri" panose="020F0502020204030204" pitchFamily="34" charset="0"/>
              <a:cs typeface="Calibri" panose="020F0502020204030204" pitchFamily="34" charset="0"/>
            </a:endParaRPr>
          </a:p>
        </p:txBody>
      </p:sp>
      <p:sp>
        <p:nvSpPr>
          <p:cNvPr id="50" name="Line 86">
            <a:extLst>
              <a:ext uri="{FF2B5EF4-FFF2-40B4-BE49-F238E27FC236}">
                <a16:creationId xmlns:a16="http://schemas.microsoft.com/office/drawing/2014/main" id="{3CA9010A-C1FE-5F49-8378-FECBAE9C1EDC}"/>
              </a:ext>
            </a:extLst>
          </p:cNvPr>
          <p:cNvSpPr>
            <a:spLocks noChangeShapeType="1"/>
          </p:cNvSpPr>
          <p:nvPr/>
        </p:nvSpPr>
        <p:spPr bwMode="auto">
          <a:xfrm flipH="1" flipV="1">
            <a:off x="3275856" y="1359767"/>
            <a:ext cx="4890244" cy="4871165"/>
          </a:xfrm>
          <a:prstGeom prst="line">
            <a:avLst/>
          </a:prstGeom>
          <a:ln w="9525" cap="flat" cmpd="sng" algn="ctr">
            <a:solidFill>
              <a:srgbClr val="00B050"/>
            </a:solidFill>
            <a:prstDash val="dash"/>
            <a:round/>
            <a:headEnd type="none" w="med" len="med"/>
            <a:tailEnd type="none" w="med" len="med"/>
          </a:ln>
          <a:extLst>
            <a:ext uri="{909E8E84-426E-40DD-AFC4-6F175D3DCCD1}">
              <a14:hiddenFill xmlns:a14="http://schemas.microsoft.com/office/drawing/2010/main">
                <a:noFill/>
              </a14:hiddenFill>
            </a:ext>
          </a:extLst>
        </p:spPr>
        <p:style>
          <a:lnRef idx="0">
            <a:scrgbClr r="0" g="0" b="0"/>
          </a:lnRef>
          <a:fillRef idx="0">
            <a:scrgbClr r="0" g="0" b="0"/>
          </a:fillRef>
          <a:effectRef idx="0">
            <a:scrgbClr r="0" g="0" b="0"/>
          </a:effectRef>
          <a:fontRef idx="minor">
            <a:schemeClr val="tx1"/>
          </a:fontRef>
        </p:style>
        <p:txBody>
          <a:bodyPr/>
          <a:lstStyle/>
          <a:p>
            <a:endParaRPr lang="en-US"/>
          </a:p>
        </p:txBody>
      </p:sp>
      <p:sp>
        <p:nvSpPr>
          <p:cNvPr id="29741" name="Text Box 93">
            <a:extLst>
              <a:ext uri="{FF2B5EF4-FFF2-40B4-BE49-F238E27FC236}">
                <a16:creationId xmlns:a16="http://schemas.microsoft.com/office/drawing/2014/main" id="{B1BC08D7-EB5E-CF4C-B2E3-88F5395C6C78}"/>
              </a:ext>
            </a:extLst>
          </p:cNvPr>
          <p:cNvSpPr txBox="1">
            <a:spLocks noChangeArrowheads="1"/>
          </p:cNvSpPr>
          <p:nvPr/>
        </p:nvSpPr>
        <p:spPr bwMode="auto">
          <a:xfrm>
            <a:off x="6097588" y="4432300"/>
            <a:ext cx="42386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W</a:t>
            </a:r>
            <a:r>
              <a:rPr lang="pt-PT" altLang="en-US" sz="1200" baseline="-25000">
                <a:latin typeface="Times New Roman" panose="02020603050405020304" pitchFamily="18" charset="0"/>
              </a:rPr>
              <a:t>ed</a:t>
            </a:r>
            <a:endParaRPr lang="en-US" altLang="en-US" sz="1200">
              <a:latin typeface="Times New Roman" panose="02020603050405020304" pitchFamily="18" charset="0"/>
            </a:endParaRPr>
          </a:p>
        </p:txBody>
      </p:sp>
      <p:sp>
        <p:nvSpPr>
          <p:cNvPr id="49" name="AutoShape 94">
            <a:extLst>
              <a:ext uri="{FF2B5EF4-FFF2-40B4-BE49-F238E27FC236}">
                <a16:creationId xmlns:a16="http://schemas.microsoft.com/office/drawing/2014/main" id="{A1F02596-2BBD-A34C-B568-913235B080F9}"/>
              </a:ext>
            </a:extLst>
          </p:cNvPr>
          <p:cNvSpPr>
            <a:spLocks noChangeArrowheads="1"/>
          </p:cNvSpPr>
          <p:nvPr/>
        </p:nvSpPr>
        <p:spPr bwMode="auto">
          <a:xfrm>
            <a:off x="6228184" y="4360912"/>
            <a:ext cx="76200" cy="76200"/>
          </a:xfrm>
          <a:prstGeom prst="flowChartConnector">
            <a:avLst/>
          </a:prstGeom>
          <a:solidFill>
            <a:schemeClr val="accent1"/>
          </a:solidFill>
          <a:ln w="12700">
            <a:solidFill>
              <a:schemeClr val="tx1"/>
            </a:solidFill>
            <a:round/>
            <a:headEnd type="none" w="sm" len="sm"/>
            <a:tailEnd type="none" w="sm" len="sm"/>
          </a:ln>
        </p:spPr>
        <p:txBody>
          <a:bodyPr wrap="none"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endParaRPr lang="en-US" altLang="en-US" sz="1800"/>
          </a:p>
        </p:txBody>
      </p:sp>
      <p:sp>
        <p:nvSpPr>
          <p:cNvPr id="52" name="Line 86">
            <a:extLst>
              <a:ext uri="{FF2B5EF4-FFF2-40B4-BE49-F238E27FC236}">
                <a16:creationId xmlns:a16="http://schemas.microsoft.com/office/drawing/2014/main" id="{EBE87E16-ED55-1340-86F4-8A3DA179B27E}"/>
              </a:ext>
            </a:extLst>
          </p:cNvPr>
          <p:cNvSpPr>
            <a:spLocks noChangeShapeType="1"/>
          </p:cNvSpPr>
          <p:nvPr/>
        </p:nvSpPr>
        <p:spPr bwMode="auto">
          <a:xfrm flipH="1" flipV="1">
            <a:off x="2987824" y="1637184"/>
            <a:ext cx="3581400" cy="35814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53" name="Arc 72">
            <a:extLst>
              <a:ext uri="{FF2B5EF4-FFF2-40B4-BE49-F238E27FC236}">
                <a16:creationId xmlns:a16="http://schemas.microsoft.com/office/drawing/2014/main" id="{730B0B24-4E95-6E47-B9F4-3BEEA7E4B989}"/>
              </a:ext>
            </a:extLst>
          </p:cNvPr>
          <p:cNvSpPr>
            <a:spLocks/>
          </p:cNvSpPr>
          <p:nvPr/>
        </p:nvSpPr>
        <p:spPr bwMode="auto">
          <a:xfrm rot="16200000" flipH="1">
            <a:off x="5404420" y="1302669"/>
            <a:ext cx="3810000" cy="3886200"/>
          </a:xfrm>
          <a:custGeom>
            <a:avLst/>
            <a:gdLst>
              <a:gd name="T0" fmla="*/ 0 w 21600"/>
              <a:gd name="T1" fmla="*/ 0 h 21600"/>
              <a:gd name="T2" fmla="*/ 3810000 w 21600"/>
              <a:gd name="T3" fmla="*/ 3886200 h 21600"/>
              <a:gd name="T4" fmla="*/ 0 w 21600"/>
              <a:gd name="T5" fmla="*/ 388620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endParaRPr lang="en-US" altLang="en-US" sz="180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50">
            <a:extLst>
              <a:ext uri="{FF2B5EF4-FFF2-40B4-BE49-F238E27FC236}">
                <a16:creationId xmlns:a16="http://schemas.microsoft.com/office/drawing/2014/main" id="{3B7A3A42-261D-5749-9014-60732D705E22}"/>
              </a:ext>
            </a:extLst>
          </p:cNvPr>
          <p:cNvSpPr>
            <a:spLocks noGrp="1" noChangeArrowheads="1"/>
          </p:cNvSpPr>
          <p:nvPr>
            <p:ph type="title"/>
          </p:nvPr>
        </p:nvSpPr>
        <p:spPr>
          <a:xfrm>
            <a:off x="323850" y="2420888"/>
            <a:ext cx="8820150" cy="2881312"/>
          </a:xfrm>
          <a:noFill/>
        </p:spPr>
        <p:txBody>
          <a:bodyPr/>
          <a:lstStyle/>
          <a:p>
            <a:pPr marL="342900" indent="-342900" algn="l" eaLnBrk="1" hangingPunct="1">
              <a:buFont typeface="Arial" panose="020B0604020202020204" pitchFamily="34" charset="0"/>
              <a:buChar char="•"/>
            </a:pPr>
            <a:r>
              <a:rPr lang="pt-PT" altLang="en-US" sz="2400" dirty="0">
                <a:solidFill>
                  <a:schemeClr val="bg2"/>
                </a:solidFill>
                <a:latin typeface="Calibri" panose="020F0502020204030204" pitchFamily="34" charset="0"/>
                <a:cs typeface="Calibri" panose="020F0502020204030204" pitchFamily="34" charset="0"/>
              </a:rPr>
              <a:t>WALRASIAN SOLUTION FROM EQUAL DIVISION:</a:t>
            </a:r>
            <a:br>
              <a:rPr lang="pt-PT" altLang="en-US" sz="2400" dirty="0">
                <a:solidFill>
                  <a:schemeClr val="bg2"/>
                </a:solidFill>
                <a:latin typeface="Calibri" panose="020F0502020204030204" pitchFamily="34" charset="0"/>
                <a:cs typeface="Calibri" panose="020F0502020204030204" pitchFamily="34" charset="0"/>
              </a:rPr>
            </a:br>
            <a:br>
              <a:rPr lang="pt-PT" altLang="en-US" sz="2400" dirty="0">
                <a:solidFill>
                  <a:schemeClr val="bg2"/>
                </a:solidFill>
                <a:latin typeface="Calibri" panose="020F0502020204030204" pitchFamily="34" charset="0"/>
                <a:cs typeface="Calibri" panose="020F0502020204030204" pitchFamily="34" charset="0"/>
              </a:rPr>
            </a:br>
            <a:br>
              <a:rPr lang="pt-PT" altLang="en-US" sz="2400" dirty="0">
                <a:solidFill>
                  <a:schemeClr val="tx1"/>
                </a:solidFill>
                <a:latin typeface="Calibri" panose="020F0502020204030204" pitchFamily="34" charset="0"/>
                <a:cs typeface="Calibri" panose="020F0502020204030204" pitchFamily="34" charset="0"/>
              </a:rPr>
            </a:br>
            <a:r>
              <a:rPr lang="pt-PT" altLang="en-US" sz="2400" dirty="0">
                <a:solidFill>
                  <a:schemeClr val="tx1"/>
                </a:solidFill>
                <a:latin typeface="Calibri" panose="020F0502020204030204" pitchFamily="34" charset="0"/>
                <a:cs typeface="Calibri" panose="020F0502020204030204" pitchFamily="34" charset="0"/>
              </a:rPr>
              <a:t>	- </a:t>
            </a:r>
            <a:r>
              <a:rPr lang="pt-PT" altLang="en-US" sz="2400" dirty="0" err="1">
                <a:solidFill>
                  <a:schemeClr val="tx1"/>
                </a:solidFill>
                <a:latin typeface="Calibri" panose="020F0502020204030204" pitchFamily="34" charset="0"/>
                <a:cs typeface="Calibri" panose="020F0502020204030204" pitchFamily="34" charset="0"/>
              </a:rPr>
              <a:t>is</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b="1" dirty="0" err="1">
                <a:solidFill>
                  <a:schemeClr val="tx1"/>
                </a:solidFill>
                <a:latin typeface="Calibri" panose="020F0502020204030204" pitchFamily="34" charset="0"/>
                <a:cs typeface="Calibri" panose="020F0502020204030204" pitchFamily="34" charset="0"/>
              </a:rPr>
              <a:t>efficient</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indifference</a:t>
            </a:r>
            <a:r>
              <a:rPr lang="pt-PT" altLang="en-US" sz="2400" dirty="0">
                <a:solidFill>
                  <a:schemeClr val="tx1"/>
                </a:solidFill>
                <a:latin typeface="Calibri" panose="020F0502020204030204" pitchFamily="34" charset="0"/>
                <a:cs typeface="Calibri" panose="020F0502020204030204" pitchFamily="34" charset="0"/>
              </a:rPr>
              <a:t> curves are </a:t>
            </a:r>
            <a:r>
              <a:rPr lang="pt-PT" altLang="en-US" sz="2400" dirty="0" err="1">
                <a:solidFill>
                  <a:schemeClr val="tx1"/>
                </a:solidFill>
                <a:latin typeface="Calibri" panose="020F0502020204030204" pitchFamily="34" charset="0"/>
                <a:cs typeface="Calibri" panose="020F0502020204030204" pitchFamily="34" charset="0"/>
              </a:rPr>
              <a:t>tangent</a:t>
            </a:r>
            <a:r>
              <a:rPr lang="pt-PT" altLang="en-US" sz="2400" dirty="0">
                <a:solidFill>
                  <a:schemeClr val="tx1"/>
                </a:solidFill>
                <a:latin typeface="Calibri" panose="020F0502020204030204" pitchFamily="34" charset="0"/>
                <a:cs typeface="Calibri" panose="020F0502020204030204" pitchFamily="34" charset="0"/>
              </a:rPr>
              <a:t> to </a:t>
            </a:r>
            <a:r>
              <a:rPr lang="pt-PT" altLang="en-US" sz="2400" dirty="0" err="1">
                <a:solidFill>
                  <a:schemeClr val="tx1"/>
                </a:solidFill>
                <a:latin typeface="Calibri" panose="020F0502020204030204" pitchFamily="34" charset="0"/>
                <a:cs typeface="Calibri" panose="020F0502020204030204" pitchFamily="34" charset="0"/>
              </a:rPr>
              <a:t>the</a:t>
            </a:r>
            <a:r>
              <a:rPr lang="pt-PT" altLang="en-US" sz="2400" dirty="0">
                <a:solidFill>
                  <a:schemeClr val="tx1"/>
                </a:solidFill>
                <a:latin typeface="Calibri" panose="020F0502020204030204" pitchFamily="34" charset="0"/>
                <a:cs typeface="Calibri" panose="020F0502020204030204" pitchFamily="34" charset="0"/>
              </a:rPr>
              <a:t> budget 	  </a:t>
            </a:r>
            <a:r>
              <a:rPr lang="pt-PT" altLang="en-US" sz="2400" dirty="0" err="1">
                <a:solidFill>
                  <a:schemeClr val="tx1"/>
                </a:solidFill>
                <a:latin typeface="Calibri" panose="020F0502020204030204" pitchFamily="34" charset="0"/>
                <a:cs typeface="Calibri" panose="020F0502020204030204" pitchFamily="34" charset="0"/>
              </a:rPr>
              <a:t>constraint</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and</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therefore</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tangent</a:t>
            </a:r>
            <a:r>
              <a:rPr lang="pt-PT" altLang="en-US" sz="2400" dirty="0">
                <a:solidFill>
                  <a:schemeClr val="tx1"/>
                </a:solidFill>
                <a:latin typeface="Calibri" panose="020F0502020204030204" pitchFamily="34" charset="0"/>
                <a:cs typeface="Calibri" panose="020F0502020204030204" pitchFamily="34" charset="0"/>
              </a:rPr>
              <a:t> to </a:t>
            </a:r>
            <a:r>
              <a:rPr lang="pt-PT" altLang="en-US" sz="2400" dirty="0" err="1">
                <a:solidFill>
                  <a:schemeClr val="tx1"/>
                </a:solidFill>
                <a:latin typeface="Calibri" panose="020F0502020204030204" pitchFamily="34" charset="0"/>
                <a:cs typeface="Calibri" panose="020F0502020204030204" pitchFamily="34" charset="0"/>
              </a:rPr>
              <a:t>each</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other</a:t>
            </a:r>
            <a:r>
              <a:rPr lang="pt-PT" altLang="en-US" sz="2400" dirty="0">
                <a:solidFill>
                  <a:schemeClr val="tx1"/>
                </a:solidFill>
                <a:latin typeface="Calibri" panose="020F0502020204030204" pitchFamily="34" charset="0"/>
                <a:cs typeface="Calibri" panose="020F0502020204030204" pitchFamily="34" charset="0"/>
              </a:rPr>
              <a:t>.</a:t>
            </a:r>
            <a:br>
              <a:rPr lang="pt-PT" altLang="en-US" sz="2400" dirty="0">
                <a:solidFill>
                  <a:schemeClr val="tx1"/>
                </a:solidFill>
                <a:latin typeface="Calibri" panose="020F0502020204030204" pitchFamily="34" charset="0"/>
                <a:cs typeface="Calibri" panose="020F0502020204030204" pitchFamily="34" charset="0"/>
              </a:rPr>
            </a:br>
            <a:r>
              <a:rPr lang="pt-PT" altLang="en-US" sz="2400" dirty="0">
                <a:solidFill>
                  <a:schemeClr val="tx1"/>
                </a:solidFill>
                <a:latin typeface="Calibri" panose="020F0502020204030204" pitchFamily="34" charset="0"/>
                <a:cs typeface="Calibri" panose="020F0502020204030204" pitchFamily="34" charset="0"/>
              </a:rPr>
              <a:t>	- </a:t>
            </a:r>
            <a:r>
              <a:rPr lang="pt-PT" altLang="en-US" sz="2400" dirty="0" err="1">
                <a:solidFill>
                  <a:schemeClr val="tx1"/>
                </a:solidFill>
                <a:latin typeface="Calibri" panose="020F0502020204030204" pitchFamily="34" charset="0"/>
                <a:cs typeface="Calibri" panose="020F0502020204030204" pitchFamily="34" charset="0"/>
              </a:rPr>
              <a:t>is</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b="1" dirty="0" err="1">
                <a:solidFill>
                  <a:schemeClr val="tx1"/>
                </a:solidFill>
                <a:latin typeface="Calibri" panose="020F0502020204030204" pitchFamily="34" charset="0"/>
                <a:cs typeface="Calibri" panose="020F0502020204030204" pitchFamily="34" charset="0"/>
              </a:rPr>
              <a:t>envy</a:t>
            </a:r>
            <a:r>
              <a:rPr lang="pt-PT" altLang="en-US" sz="2400" b="1" dirty="0">
                <a:solidFill>
                  <a:schemeClr val="tx1"/>
                </a:solidFill>
                <a:latin typeface="Calibri" panose="020F0502020204030204" pitchFamily="34" charset="0"/>
                <a:cs typeface="Calibri" panose="020F0502020204030204" pitchFamily="34" charset="0"/>
              </a:rPr>
              <a:t>-free</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all</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agents</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start</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from</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same</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endowment</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point</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and</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have</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the</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same</a:t>
            </a:r>
            <a:r>
              <a:rPr lang="pt-PT" altLang="en-US" sz="2400" dirty="0">
                <a:solidFill>
                  <a:schemeClr val="tx1"/>
                </a:solidFill>
                <a:latin typeface="Calibri" panose="020F0502020204030204" pitchFamily="34" charset="0"/>
                <a:cs typeface="Calibri" panose="020F0502020204030204" pitchFamily="34" charset="0"/>
              </a:rPr>
              <a:t> budget set. </a:t>
            </a:r>
            <a:r>
              <a:rPr lang="pt-PT" altLang="en-US" sz="2400" dirty="0" err="1">
                <a:solidFill>
                  <a:schemeClr val="tx1"/>
                </a:solidFill>
                <a:latin typeface="Calibri" panose="020F0502020204030204" pitchFamily="34" charset="0"/>
                <a:cs typeface="Calibri" panose="020F0502020204030204" pitchFamily="34" charset="0"/>
              </a:rPr>
              <a:t>Each</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agent</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ends</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up</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with</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her</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choice</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that</a:t>
            </a:r>
            <a:r>
              <a:rPr lang="pt-PT" altLang="en-US" sz="2400" dirty="0">
                <a:solidFill>
                  <a:schemeClr val="tx1"/>
                </a:solidFill>
                <a:latin typeface="Calibri" panose="020F0502020204030204" pitchFamily="34" charset="0"/>
                <a:cs typeface="Calibri" panose="020F0502020204030204" pitchFamily="34" charset="0"/>
              </a:rPr>
              <a:t> must </a:t>
            </a:r>
            <a:r>
              <a:rPr lang="pt-PT" altLang="en-US" sz="2400" dirty="0" err="1">
                <a:solidFill>
                  <a:schemeClr val="tx1"/>
                </a:solidFill>
                <a:latin typeface="Calibri" panose="020F0502020204030204" pitchFamily="34" charset="0"/>
                <a:cs typeface="Calibri" panose="020F0502020204030204" pitchFamily="34" charset="0"/>
              </a:rPr>
              <a:t>be</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at</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least</a:t>
            </a:r>
            <a:r>
              <a:rPr lang="pt-PT" altLang="en-US" sz="2400" dirty="0">
                <a:solidFill>
                  <a:schemeClr val="tx1"/>
                </a:solidFill>
                <a:latin typeface="Calibri" panose="020F0502020204030204" pitchFamily="34" charset="0"/>
                <a:cs typeface="Calibri" panose="020F0502020204030204" pitchFamily="34" charset="0"/>
              </a:rPr>
              <a:t> as </a:t>
            </a:r>
            <a:r>
              <a:rPr lang="pt-PT" altLang="en-US" sz="2400" dirty="0" err="1">
                <a:solidFill>
                  <a:schemeClr val="tx1"/>
                </a:solidFill>
                <a:latin typeface="Calibri" panose="020F0502020204030204" pitchFamily="34" charset="0"/>
                <a:cs typeface="Calibri" panose="020F0502020204030204" pitchFamily="34" charset="0"/>
              </a:rPr>
              <a:t>good</a:t>
            </a:r>
            <a:r>
              <a:rPr lang="pt-PT" altLang="en-US" sz="2400" dirty="0">
                <a:solidFill>
                  <a:schemeClr val="tx1"/>
                </a:solidFill>
                <a:latin typeface="Calibri" panose="020F0502020204030204" pitchFamily="34" charset="0"/>
                <a:cs typeface="Calibri" panose="020F0502020204030204" pitchFamily="34" charset="0"/>
              </a:rPr>
              <a:t> for </a:t>
            </a:r>
            <a:r>
              <a:rPr lang="pt-PT" altLang="en-US" sz="2400" dirty="0" err="1">
                <a:solidFill>
                  <a:schemeClr val="tx1"/>
                </a:solidFill>
                <a:latin typeface="Calibri" panose="020F0502020204030204" pitchFamily="34" charset="0"/>
                <a:cs typeface="Calibri" panose="020F0502020204030204" pitchFamily="34" charset="0"/>
              </a:rPr>
              <a:t>that</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agent</a:t>
            </a:r>
            <a:r>
              <a:rPr lang="pt-PT" altLang="en-US" sz="2400" dirty="0">
                <a:solidFill>
                  <a:schemeClr val="tx1"/>
                </a:solidFill>
                <a:latin typeface="Calibri" panose="020F0502020204030204" pitchFamily="34" charset="0"/>
                <a:cs typeface="Calibri" panose="020F0502020204030204" pitchFamily="34" charset="0"/>
              </a:rPr>
              <a:t> as 	   	  </a:t>
            </a:r>
            <a:r>
              <a:rPr lang="pt-PT" altLang="en-US" sz="2400" dirty="0" err="1">
                <a:solidFill>
                  <a:schemeClr val="tx1"/>
                </a:solidFill>
                <a:latin typeface="Calibri" panose="020F0502020204030204" pitchFamily="34" charset="0"/>
                <a:cs typeface="Calibri" panose="020F0502020204030204" pitchFamily="34" charset="0"/>
              </a:rPr>
              <a:t>the</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other</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agent’s</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choice</a:t>
            </a:r>
            <a:br>
              <a:rPr lang="pt-PT" altLang="en-US" sz="2400" dirty="0">
                <a:solidFill>
                  <a:schemeClr val="tx1"/>
                </a:solidFill>
                <a:latin typeface="Calibri" panose="020F0502020204030204" pitchFamily="34" charset="0"/>
                <a:cs typeface="Calibri" panose="020F0502020204030204" pitchFamily="34" charset="0"/>
              </a:rPr>
            </a:br>
            <a:r>
              <a:rPr lang="pt-PT" altLang="en-US" sz="2400" dirty="0">
                <a:solidFill>
                  <a:schemeClr val="tx1"/>
                </a:solidFill>
                <a:latin typeface="Calibri" panose="020F0502020204030204" pitchFamily="34" charset="0"/>
                <a:cs typeface="Calibri" panose="020F0502020204030204" pitchFamily="34" charset="0"/>
              </a:rPr>
              <a:t>	- </a:t>
            </a:r>
            <a:r>
              <a:rPr lang="pt-PT" altLang="en-US" sz="2400" dirty="0" err="1">
                <a:solidFill>
                  <a:schemeClr val="tx1"/>
                </a:solidFill>
                <a:latin typeface="Calibri" panose="020F0502020204030204" pitchFamily="34" charset="0"/>
                <a:cs typeface="Calibri" panose="020F0502020204030204" pitchFamily="34" charset="0"/>
              </a:rPr>
              <a:t>satisfies</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the</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b="1" dirty="0" err="1">
                <a:solidFill>
                  <a:schemeClr val="tx1"/>
                </a:solidFill>
                <a:latin typeface="Calibri" panose="020F0502020204030204" pitchFamily="34" charset="0"/>
                <a:cs typeface="Calibri" panose="020F0502020204030204" pitchFamily="34" charset="0"/>
              </a:rPr>
              <a:t>equal</a:t>
            </a:r>
            <a:r>
              <a:rPr lang="pt-PT" altLang="en-US" sz="2400" b="1" dirty="0">
                <a:solidFill>
                  <a:schemeClr val="tx1"/>
                </a:solidFill>
                <a:latin typeface="Calibri" panose="020F0502020204030204" pitchFamily="34" charset="0"/>
                <a:cs typeface="Calibri" panose="020F0502020204030204" pitchFamily="34" charset="0"/>
              </a:rPr>
              <a:t> </a:t>
            </a:r>
            <a:r>
              <a:rPr lang="pt-PT" altLang="en-US" sz="2400" b="1" dirty="0" err="1">
                <a:solidFill>
                  <a:schemeClr val="tx1"/>
                </a:solidFill>
                <a:latin typeface="Calibri" panose="020F0502020204030204" pitchFamily="34" charset="0"/>
                <a:cs typeface="Calibri" panose="020F0502020204030204" pitchFamily="34" charset="0"/>
              </a:rPr>
              <a:t>division</a:t>
            </a:r>
            <a:r>
              <a:rPr lang="pt-PT" altLang="en-US" sz="2400" b="1" dirty="0">
                <a:solidFill>
                  <a:schemeClr val="tx1"/>
                </a:solidFill>
                <a:latin typeface="Calibri" panose="020F0502020204030204" pitchFamily="34" charset="0"/>
                <a:cs typeface="Calibri" panose="020F0502020204030204" pitchFamily="34" charset="0"/>
              </a:rPr>
              <a:t> </a:t>
            </a:r>
            <a:r>
              <a:rPr lang="pt-PT" altLang="en-US" sz="2400" b="1" dirty="0" err="1">
                <a:solidFill>
                  <a:schemeClr val="tx1"/>
                </a:solidFill>
                <a:latin typeface="Calibri" panose="020F0502020204030204" pitchFamily="34" charset="0"/>
                <a:cs typeface="Calibri" panose="020F0502020204030204" pitchFamily="34" charset="0"/>
              </a:rPr>
              <a:t>lower</a:t>
            </a:r>
            <a:r>
              <a:rPr lang="pt-PT" altLang="en-US" sz="2400" b="1" dirty="0">
                <a:solidFill>
                  <a:schemeClr val="tx1"/>
                </a:solidFill>
                <a:latin typeface="Calibri" panose="020F0502020204030204" pitchFamily="34" charset="0"/>
                <a:cs typeface="Calibri" panose="020F0502020204030204" pitchFamily="34" charset="0"/>
              </a:rPr>
              <a:t> </a:t>
            </a:r>
            <a:r>
              <a:rPr lang="pt-PT" altLang="en-US" sz="2400" b="1" dirty="0" err="1">
                <a:solidFill>
                  <a:schemeClr val="tx1"/>
                </a:solidFill>
                <a:latin typeface="Calibri" panose="020F0502020204030204" pitchFamily="34" charset="0"/>
                <a:cs typeface="Calibri" panose="020F0502020204030204" pitchFamily="34" charset="0"/>
              </a:rPr>
              <a:t>bound</a:t>
            </a:r>
            <a:r>
              <a:rPr lang="pt-PT" altLang="en-US" sz="2400" dirty="0">
                <a:solidFill>
                  <a:schemeClr val="tx1"/>
                </a:solidFill>
                <a:latin typeface="Calibri" panose="020F0502020204030204" pitchFamily="34" charset="0"/>
                <a:cs typeface="Calibri" panose="020F0502020204030204" pitchFamily="34" charset="0"/>
              </a:rPr>
              <a:t>: for </a:t>
            </a:r>
            <a:r>
              <a:rPr lang="pt-PT" altLang="en-US" sz="2400" dirty="0" err="1">
                <a:solidFill>
                  <a:schemeClr val="tx1"/>
                </a:solidFill>
                <a:latin typeface="Calibri" panose="020F0502020204030204" pitchFamily="34" charset="0"/>
                <a:cs typeface="Calibri" panose="020F0502020204030204" pitchFamily="34" charset="0"/>
              </a:rPr>
              <a:t>all</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agents</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equal</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division</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is</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the</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starting</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point</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and</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is</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available</a:t>
            </a:r>
            <a:r>
              <a:rPr lang="pt-PT" altLang="en-US" sz="2400" dirty="0">
                <a:solidFill>
                  <a:schemeClr val="tx1"/>
                </a:solidFill>
                <a:latin typeface="Calibri" panose="020F0502020204030204" pitchFamily="34" charset="0"/>
                <a:cs typeface="Calibri" panose="020F0502020204030204" pitchFamily="34" charset="0"/>
              </a:rPr>
              <a:t> in </a:t>
            </a:r>
            <a:r>
              <a:rPr lang="pt-PT" altLang="en-US" sz="2400" dirty="0" err="1">
                <a:solidFill>
                  <a:schemeClr val="tx1"/>
                </a:solidFill>
                <a:latin typeface="Calibri" panose="020F0502020204030204" pitchFamily="34" charset="0"/>
                <a:cs typeface="Calibri" panose="020F0502020204030204" pitchFamily="34" charset="0"/>
              </a:rPr>
              <a:t>the</a:t>
            </a:r>
            <a:r>
              <a:rPr lang="pt-PT" altLang="en-US" sz="2400" dirty="0">
                <a:solidFill>
                  <a:schemeClr val="tx1"/>
                </a:solidFill>
                <a:latin typeface="Calibri" panose="020F0502020204030204" pitchFamily="34" charset="0"/>
                <a:cs typeface="Calibri" panose="020F0502020204030204" pitchFamily="34" charset="0"/>
              </a:rPr>
              <a:t> 	   	  budget set; </a:t>
            </a:r>
            <a:r>
              <a:rPr lang="pt-PT" altLang="en-US" sz="2400" dirty="0" err="1">
                <a:solidFill>
                  <a:schemeClr val="tx1"/>
                </a:solidFill>
                <a:latin typeface="Calibri" panose="020F0502020204030204" pitchFamily="34" charset="0"/>
                <a:cs typeface="Calibri" panose="020F0502020204030204" pitchFamily="34" charset="0"/>
              </a:rPr>
              <a:t>they</a:t>
            </a:r>
            <a:r>
              <a:rPr lang="pt-PT" altLang="en-US" sz="2400" dirty="0">
                <a:solidFill>
                  <a:schemeClr val="tx1"/>
                </a:solidFill>
                <a:latin typeface="Calibri" panose="020F0502020204030204" pitchFamily="34" charset="0"/>
                <a:cs typeface="Calibri" panose="020F0502020204030204" pitchFamily="34" charset="0"/>
              </a:rPr>
              <a:t> must </a:t>
            </a:r>
            <a:r>
              <a:rPr lang="pt-PT" altLang="en-US" sz="2400" dirty="0" err="1">
                <a:solidFill>
                  <a:schemeClr val="tx1"/>
                </a:solidFill>
                <a:latin typeface="Calibri" panose="020F0502020204030204" pitchFamily="34" charset="0"/>
                <a:cs typeface="Calibri" panose="020F0502020204030204" pitchFamily="34" charset="0"/>
              </a:rPr>
              <a:t>be</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at</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least</a:t>
            </a:r>
            <a:r>
              <a:rPr lang="pt-PT" altLang="en-US" sz="2400" dirty="0">
                <a:solidFill>
                  <a:schemeClr val="tx1"/>
                </a:solidFill>
                <a:latin typeface="Calibri" panose="020F0502020204030204" pitchFamily="34" charset="0"/>
                <a:cs typeface="Calibri" panose="020F0502020204030204" pitchFamily="34" charset="0"/>
              </a:rPr>
              <a:t> as </a:t>
            </a:r>
            <a:r>
              <a:rPr lang="pt-PT" altLang="en-US" sz="2400" dirty="0" err="1">
                <a:solidFill>
                  <a:schemeClr val="tx1"/>
                </a:solidFill>
                <a:latin typeface="Calibri" panose="020F0502020204030204" pitchFamily="34" charset="0"/>
                <a:cs typeface="Calibri" panose="020F0502020204030204" pitchFamily="34" charset="0"/>
              </a:rPr>
              <a:t>well</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off</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at</a:t>
            </a:r>
            <a:r>
              <a:rPr lang="pt-PT" altLang="en-US" sz="2400" dirty="0">
                <a:solidFill>
                  <a:schemeClr val="tx1"/>
                </a:solidFill>
                <a:latin typeface="Calibri" panose="020F0502020204030204" pitchFamily="34" charset="0"/>
                <a:cs typeface="Calibri" panose="020F0502020204030204" pitchFamily="34" charset="0"/>
              </a:rPr>
              <a:t> </a:t>
            </a:r>
            <a:r>
              <a:rPr lang="pt-PT" altLang="en-US" sz="2400" dirty="0" err="1">
                <a:solidFill>
                  <a:schemeClr val="tx1"/>
                </a:solidFill>
                <a:latin typeface="Calibri" panose="020F0502020204030204" pitchFamily="34" charset="0"/>
                <a:cs typeface="Calibri" panose="020F0502020204030204" pitchFamily="34" charset="0"/>
              </a:rPr>
              <a:t>the</a:t>
            </a:r>
            <a:r>
              <a:rPr lang="pt-PT" altLang="en-US" sz="2400" dirty="0">
                <a:solidFill>
                  <a:schemeClr val="tx1"/>
                </a:solidFill>
                <a:latin typeface="Calibri" panose="020F0502020204030204" pitchFamily="34" charset="0"/>
                <a:cs typeface="Calibri" panose="020F0502020204030204" pitchFamily="34" charset="0"/>
              </a:rPr>
              <a:t> final 	  	  </a:t>
            </a:r>
            <a:r>
              <a:rPr lang="pt-PT" altLang="en-US" sz="2400" dirty="0" err="1">
                <a:solidFill>
                  <a:schemeClr val="tx1"/>
                </a:solidFill>
                <a:latin typeface="Calibri" panose="020F0502020204030204" pitchFamily="34" charset="0"/>
                <a:cs typeface="Calibri" panose="020F0502020204030204" pitchFamily="34" charset="0"/>
              </a:rPr>
              <a:t>choice</a:t>
            </a:r>
            <a:r>
              <a:rPr lang="pt-PT" altLang="en-US" sz="2400" dirty="0">
                <a:solidFill>
                  <a:schemeClr val="tx1"/>
                </a:solidFill>
                <a:latin typeface="Calibri" panose="020F0502020204030204" pitchFamily="34" charset="0"/>
                <a:cs typeface="Calibri" panose="020F0502020204030204" pitchFamily="34" charset="0"/>
              </a:rPr>
              <a:t>.</a:t>
            </a:r>
            <a:br>
              <a:rPr lang="pt-PT" altLang="en-US" sz="2400" dirty="0">
                <a:solidFill>
                  <a:schemeClr val="tx1"/>
                </a:solidFill>
                <a:latin typeface="Calibri" panose="020F0502020204030204" pitchFamily="34" charset="0"/>
                <a:cs typeface="Calibri" panose="020F0502020204030204" pitchFamily="34" charset="0"/>
              </a:rPr>
            </a:br>
            <a:endParaRPr lang="pt-PT" altLang="en-US" sz="2400" dirty="0">
              <a:solidFill>
                <a:schemeClr val="tx1"/>
              </a:solidFill>
              <a:latin typeface="Calibri" panose="020F0502020204030204" pitchFamily="34" charset="0"/>
              <a:cs typeface="Calibri" panose="020F0502020204030204" pitchFamily="34" charset="0"/>
            </a:endParaRPr>
          </a:p>
        </p:txBody>
      </p:sp>
      <p:sp>
        <p:nvSpPr>
          <p:cNvPr id="51" name="Rectangle 3">
            <a:extLst>
              <a:ext uri="{FF2B5EF4-FFF2-40B4-BE49-F238E27FC236}">
                <a16:creationId xmlns:a16="http://schemas.microsoft.com/office/drawing/2014/main" id="{871BC913-BAF1-0949-A474-44A9695A11B0}"/>
              </a:ext>
            </a:extLst>
          </p:cNvPr>
          <p:cNvSpPr txBox="1">
            <a:spLocks noChangeArrowheads="1"/>
          </p:cNvSpPr>
          <p:nvPr/>
        </p:nvSpPr>
        <p:spPr bwMode="auto">
          <a:xfrm>
            <a:off x="457200" y="-76200"/>
            <a:ext cx="8229600" cy="1143000"/>
          </a:xfrm>
          <a:prstGeom prst="rect">
            <a:avLst/>
          </a:prstGeom>
          <a:noFill/>
          <a:ln w="9525">
            <a:noFill/>
            <a:miter lim="800000"/>
            <a:headEnd/>
            <a:tailEnd/>
          </a:ln>
          <a:effec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dirty="0" err="1">
                <a:solidFill>
                  <a:schemeClr val="tx2"/>
                </a:solidFill>
                <a:latin typeface="Calibri" panose="020F0502020204030204" pitchFamily="34" charset="0"/>
                <a:cs typeface="Calibri" panose="020F0502020204030204" pitchFamily="34" charset="0"/>
              </a:rPr>
              <a:t>redistribution</a:t>
            </a:r>
            <a:r>
              <a:rPr lang="pt-PT" altLang="en-US" sz="2800" b="1" dirty="0">
                <a:solidFill>
                  <a:schemeClr val="tx2"/>
                </a:solidFill>
                <a:latin typeface="Calibri" panose="020F0502020204030204" pitchFamily="34" charset="0"/>
                <a:cs typeface="Calibri" panose="020F0502020204030204" pitchFamily="34" charset="0"/>
              </a:rPr>
              <a:t> </a:t>
            </a:r>
            <a:r>
              <a:rPr lang="pt-PT" altLang="en-US" sz="2800" b="1" dirty="0" err="1">
                <a:solidFill>
                  <a:schemeClr val="tx2"/>
                </a:solidFill>
                <a:latin typeface="Calibri" panose="020F0502020204030204" pitchFamily="34" charset="0"/>
                <a:cs typeface="Calibri" panose="020F0502020204030204" pitchFamily="34" charset="0"/>
              </a:rPr>
              <a:t>and</a:t>
            </a:r>
            <a:r>
              <a:rPr lang="pt-PT" altLang="en-US" sz="2800" b="1" dirty="0">
                <a:solidFill>
                  <a:schemeClr val="tx2"/>
                </a:solidFill>
                <a:latin typeface="Calibri" panose="020F0502020204030204" pitchFamily="34" charset="0"/>
                <a:cs typeface="Calibri" panose="020F0502020204030204" pitchFamily="34" charset="0"/>
              </a:rPr>
              <a:t> </a:t>
            </a:r>
            <a:r>
              <a:rPr lang="pt-PT" altLang="en-US" sz="2800" b="1" dirty="0" err="1">
                <a:solidFill>
                  <a:schemeClr val="tx2"/>
                </a:solidFill>
                <a:latin typeface="Calibri" panose="020F0502020204030204" pitchFamily="34" charset="0"/>
                <a:cs typeface="Calibri" panose="020F0502020204030204" pitchFamily="34" charset="0"/>
              </a:rPr>
              <a:t>fairness</a:t>
            </a:r>
            <a:br>
              <a:rPr lang="pt-PT" altLang="en-US" sz="2800" b="1" dirty="0">
                <a:solidFill>
                  <a:schemeClr val="tx2"/>
                </a:solidFill>
                <a:latin typeface="Calibri" panose="020F0502020204030204" pitchFamily="34" charset="0"/>
                <a:cs typeface="Calibri" panose="020F0502020204030204" pitchFamily="34" charset="0"/>
              </a:rPr>
            </a:br>
            <a:r>
              <a:rPr lang="pt-PT" altLang="en-US" sz="2800" b="1" dirty="0" err="1">
                <a:solidFill>
                  <a:srgbClr val="5F5F5F"/>
                </a:solidFill>
                <a:latin typeface="Calibri" panose="020F0502020204030204" pitchFamily="34" charset="0"/>
                <a:cs typeface="Calibri" panose="020F0502020204030204" pitchFamily="34" charset="0"/>
              </a:rPr>
              <a:t>preference-based</a:t>
            </a:r>
            <a:r>
              <a:rPr lang="pt-PT" altLang="en-US" sz="2800" b="1" dirty="0">
                <a:solidFill>
                  <a:srgbClr val="5F5F5F"/>
                </a:solidFill>
                <a:latin typeface="Calibri" panose="020F0502020204030204" pitchFamily="34" charset="0"/>
                <a:cs typeface="Calibri" panose="020F0502020204030204" pitchFamily="34" charset="0"/>
              </a:rPr>
              <a:t> </a:t>
            </a:r>
            <a:r>
              <a:rPr lang="pt-PT" altLang="en-US" sz="2800" b="1" dirty="0" err="1">
                <a:solidFill>
                  <a:srgbClr val="5F5F5F"/>
                </a:solidFill>
                <a:latin typeface="Calibri" panose="020F0502020204030204" pitchFamily="34" charset="0"/>
                <a:cs typeface="Calibri" panose="020F0502020204030204" pitchFamily="34" charset="0"/>
              </a:rPr>
              <a:t>fairness</a:t>
            </a:r>
            <a:r>
              <a:rPr lang="pt-PT" altLang="en-US" sz="2800" b="1" dirty="0">
                <a:solidFill>
                  <a:srgbClr val="5F5F5F"/>
                </a:solidFill>
                <a:latin typeface="Calibri" panose="020F0502020204030204" pitchFamily="34" charset="0"/>
                <a:cs typeface="Calibri" panose="020F0502020204030204" pitchFamily="34" charset="0"/>
              </a:rPr>
              <a:t> </a:t>
            </a:r>
            <a:r>
              <a:rPr lang="pt-PT" altLang="en-US" sz="2800" b="1" dirty="0" err="1">
                <a:solidFill>
                  <a:srgbClr val="5F5F5F"/>
                </a:solidFill>
                <a:latin typeface="Calibri" panose="020F0502020204030204" pitchFamily="34" charset="0"/>
                <a:cs typeface="Calibri" panose="020F0502020204030204" pitchFamily="34" charset="0"/>
              </a:rPr>
              <a:t>criteria</a:t>
            </a:r>
            <a:endParaRPr lang="en-US" altLang="en-US" sz="2800" b="1" dirty="0">
              <a:solidFill>
                <a:srgbClr val="5F5F5F"/>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41448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29DFDE58-64A4-1545-A0BD-383E405C2AA8}"/>
              </a:ext>
            </a:extLst>
          </p:cNvPr>
          <p:cNvSpPr>
            <a:spLocks noChangeArrowheads="1"/>
          </p:cNvSpPr>
          <p:nvPr>
            <p:ph type="title"/>
          </p:nvPr>
        </p:nvSpPr>
        <p:spPr>
          <a:noFill/>
        </p:spPr>
        <p:txBody>
          <a:bodyPr/>
          <a:lstStyle/>
          <a:p>
            <a:pPr eaLnBrk="1" hangingPunct="1"/>
            <a:r>
              <a:rPr lang="pt-PT" altLang="en-US" sz="3600" b="1">
                <a:solidFill>
                  <a:srgbClr val="5F5F5F"/>
                </a:solidFill>
              </a:rPr>
              <a:t> </a:t>
            </a:r>
            <a:endParaRPr lang="en-US" altLang="en-US" sz="3600" b="1">
              <a:solidFill>
                <a:srgbClr val="5F5F5F"/>
              </a:solidFill>
            </a:endParaRPr>
          </a:p>
        </p:txBody>
      </p:sp>
      <p:sp>
        <p:nvSpPr>
          <p:cNvPr id="17411" name="Rectangle 16">
            <a:extLst>
              <a:ext uri="{FF2B5EF4-FFF2-40B4-BE49-F238E27FC236}">
                <a16:creationId xmlns:a16="http://schemas.microsoft.com/office/drawing/2014/main" id="{6FE6C3C7-2C69-F543-B0E9-E2C5B03FB6EE}"/>
              </a:ext>
            </a:extLst>
          </p:cNvPr>
          <p:cNvSpPr>
            <a:spLocks noChangeArrowheads="1"/>
          </p:cNvSpPr>
          <p:nvPr/>
        </p:nvSpPr>
        <p:spPr bwMode="auto">
          <a:xfrm>
            <a:off x="457200" y="15573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ct val="20000"/>
              </a:spcBef>
              <a:buFontTx/>
              <a:buChar char="•"/>
            </a:pPr>
            <a:r>
              <a:rPr lang="pt-PT" altLang="en-US" dirty="0" err="1">
                <a:solidFill>
                  <a:srgbClr val="3C8C93"/>
                </a:solidFill>
                <a:latin typeface="Calibri" panose="020F0502020204030204" pitchFamily="34" charset="0"/>
                <a:cs typeface="Calibri" panose="020F0502020204030204" pitchFamily="34" charset="0"/>
              </a:rPr>
              <a:t>equal-division</a:t>
            </a:r>
            <a:r>
              <a:rPr lang="pt-PT" altLang="en-US" dirty="0">
                <a:solidFill>
                  <a:srgbClr val="3C8C93"/>
                </a:solidFill>
                <a:latin typeface="Calibri" panose="020F0502020204030204" pitchFamily="34" charset="0"/>
                <a:cs typeface="Calibri" panose="020F0502020204030204" pitchFamily="34" charset="0"/>
              </a:rPr>
              <a:t> </a:t>
            </a:r>
            <a:r>
              <a:rPr lang="pt-PT" altLang="en-US" dirty="0" err="1">
                <a:solidFill>
                  <a:srgbClr val="3C8C93"/>
                </a:solidFill>
                <a:latin typeface="Calibri" panose="020F0502020204030204" pitchFamily="34" charset="0"/>
                <a:cs typeface="Calibri" panose="020F0502020204030204" pitchFamily="34" charset="0"/>
              </a:rPr>
              <a:t>lower</a:t>
            </a:r>
            <a:r>
              <a:rPr lang="pt-PT" altLang="en-US" dirty="0">
                <a:solidFill>
                  <a:srgbClr val="3C8C93"/>
                </a:solidFill>
                <a:latin typeface="Calibri" panose="020F0502020204030204" pitchFamily="34" charset="0"/>
                <a:cs typeface="Calibri" panose="020F0502020204030204" pitchFamily="34" charset="0"/>
              </a:rPr>
              <a:t> </a:t>
            </a:r>
            <a:r>
              <a:rPr lang="pt-PT" altLang="en-US" dirty="0" err="1">
                <a:solidFill>
                  <a:srgbClr val="3C8C93"/>
                </a:solidFill>
                <a:latin typeface="Calibri" panose="020F0502020204030204" pitchFamily="34" charset="0"/>
                <a:cs typeface="Calibri" panose="020F0502020204030204" pitchFamily="34" charset="0"/>
              </a:rPr>
              <a:t>bound</a:t>
            </a:r>
            <a:r>
              <a:rPr lang="pt-PT" altLang="en-US" dirty="0">
                <a:solidFill>
                  <a:srgbClr val="3C8C93"/>
                </a:solidFill>
                <a:latin typeface="Calibri" panose="020F0502020204030204" pitchFamily="34" charset="0"/>
                <a:cs typeface="Calibri" panose="020F0502020204030204" pitchFamily="34" charset="0"/>
              </a:rPr>
              <a:t> (</a:t>
            </a:r>
            <a:r>
              <a:rPr lang="pt-PT" altLang="en-US" dirty="0" err="1">
                <a:solidFill>
                  <a:srgbClr val="3C8C93"/>
                </a:solidFill>
                <a:latin typeface="Calibri" panose="020F0502020204030204" pitchFamily="34" charset="0"/>
                <a:cs typeface="Calibri" panose="020F0502020204030204" pitchFamily="34" charset="0"/>
              </a:rPr>
              <a:t>B</a:t>
            </a:r>
            <a:r>
              <a:rPr lang="pt-PT" altLang="en-US" u="sng" baseline="-25000" dirty="0" err="1">
                <a:solidFill>
                  <a:srgbClr val="3C8C93"/>
                </a:solidFill>
                <a:latin typeface="Calibri" panose="020F0502020204030204" pitchFamily="34" charset="0"/>
                <a:cs typeface="Calibri" panose="020F0502020204030204" pitchFamily="34" charset="0"/>
              </a:rPr>
              <a:t>ed</a:t>
            </a:r>
            <a:r>
              <a:rPr lang="pt-PT" altLang="en-US" dirty="0">
                <a:solidFill>
                  <a:srgbClr val="3C8C93"/>
                </a:solidFill>
                <a:latin typeface="Calibri" panose="020F0502020204030204" pitchFamily="34" charset="0"/>
                <a:cs typeface="Calibri" panose="020F0502020204030204" pitchFamily="34" charset="0"/>
              </a:rPr>
              <a:t>)</a:t>
            </a:r>
            <a:r>
              <a:rPr lang="pt-PT" altLang="en-US" dirty="0">
                <a:latin typeface="Calibri" panose="020F0502020204030204" pitchFamily="34" charset="0"/>
                <a:cs typeface="Calibri" panose="020F0502020204030204" pitchFamily="34" charset="0"/>
              </a:rPr>
              <a:t>:</a:t>
            </a:r>
          </a:p>
          <a:p>
            <a:pPr eaLnBrk="1" hangingPunct="1">
              <a:spcBef>
                <a:spcPct val="20000"/>
              </a:spcBef>
            </a:pP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all</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agents</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should</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prefer</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their</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allocation</a:t>
            </a:r>
            <a:r>
              <a:rPr lang="pt-PT" altLang="en-US" dirty="0">
                <a:latin typeface="Calibri" panose="020F0502020204030204" pitchFamily="34" charset="0"/>
                <a:cs typeface="Calibri" panose="020F0502020204030204" pitchFamily="34" charset="0"/>
              </a:rPr>
              <a:t> to </a:t>
            </a:r>
            <a:r>
              <a:rPr lang="pt-PT" altLang="en-US" dirty="0" err="1">
                <a:latin typeface="Calibri" panose="020F0502020204030204" pitchFamily="34" charset="0"/>
                <a:cs typeface="Calibri" panose="020F0502020204030204" pitchFamily="34" charset="0"/>
              </a:rPr>
              <a:t>equal</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division</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of</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resources</a:t>
            </a:r>
            <a:r>
              <a:rPr lang="pt-PT" altLang="en-US" dirty="0">
                <a:latin typeface="Calibri" panose="020F0502020204030204" pitchFamily="34" charset="0"/>
                <a:cs typeface="Calibri" panose="020F0502020204030204" pitchFamily="34" charset="0"/>
              </a:rPr>
              <a:t>.</a:t>
            </a:r>
          </a:p>
          <a:p>
            <a:pPr eaLnBrk="1" hangingPunct="1">
              <a:spcBef>
                <a:spcPct val="20000"/>
              </a:spcBef>
            </a:pPr>
            <a:endParaRPr lang="pt-PT" altLang="en-US" dirty="0">
              <a:latin typeface="Calibri" panose="020F0502020204030204" pitchFamily="34" charset="0"/>
              <a:cs typeface="Calibri" panose="020F0502020204030204" pitchFamily="34" charset="0"/>
            </a:endParaRPr>
          </a:p>
          <a:p>
            <a:pPr eaLnBrk="1" hangingPunct="1">
              <a:spcBef>
                <a:spcPct val="20000"/>
              </a:spcBef>
            </a:pPr>
            <a:endParaRPr lang="pt-PT" altLang="en-US" dirty="0">
              <a:latin typeface="Calibri" panose="020F0502020204030204" pitchFamily="34" charset="0"/>
              <a:cs typeface="Calibri" panose="020F0502020204030204" pitchFamily="34" charset="0"/>
            </a:endParaRPr>
          </a:p>
          <a:p>
            <a:pPr eaLnBrk="1" hangingPunct="1">
              <a:spcBef>
                <a:spcPct val="20000"/>
              </a:spcBef>
              <a:buFontTx/>
              <a:buChar char="•"/>
            </a:pPr>
            <a:r>
              <a:rPr lang="pt-PT" altLang="en-US" dirty="0" err="1">
                <a:solidFill>
                  <a:srgbClr val="3C8C93"/>
                </a:solidFill>
                <a:latin typeface="Calibri" panose="020F0502020204030204" pitchFamily="34" charset="0"/>
                <a:cs typeface="Calibri" panose="020F0502020204030204" pitchFamily="34" charset="0"/>
              </a:rPr>
              <a:t>egalitarian-equivalence</a:t>
            </a:r>
            <a:r>
              <a:rPr lang="pt-PT" altLang="en-US" dirty="0">
                <a:solidFill>
                  <a:srgbClr val="3C8C93"/>
                </a:solidFill>
                <a:latin typeface="Calibri" panose="020F0502020204030204" pitchFamily="34" charset="0"/>
                <a:cs typeface="Calibri" panose="020F0502020204030204" pitchFamily="34" charset="0"/>
              </a:rPr>
              <a:t> (E)</a:t>
            </a:r>
            <a:r>
              <a:rPr lang="pt-PT" altLang="en-US" dirty="0">
                <a:latin typeface="Calibri" panose="020F0502020204030204" pitchFamily="34" charset="0"/>
                <a:cs typeface="Calibri" panose="020F0502020204030204" pitchFamily="34" charset="0"/>
              </a:rPr>
              <a:t>:</a:t>
            </a:r>
          </a:p>
          <a:p>
            <a:pPr eaLnBrk="1" hangingPunct="1">
              <a:spcBef>
                <a:spcPct val="20000"/>
              </a:spcBef>
            </a:pP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there</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should</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be</a:t>
            </a:r>
            <a:r>
              <a:rPr lang="pt-PT" altLang="en-US" dirty="0">
                <a:latin typeface="Calibri" panose="020F0502020204030204" pitchFamily="34" charset="0"/>
                <a:cs typeface="Calibri" panose="020F0502020204030204" pitchFamily="34" charset="0"/>
              </a:rPr>
              <a:t> a </a:t>
            </a:r>
            <a:r>
              <a:rPr lang="pt-PT" altLang="en-US" dirty="0" err="1">
                <a:latin typeface="Calibri" panose="020F0502020204030204" pitchFamily="34" charset="0"/>
                <a:cs typeface="Calibri" panose="020F0502020204030204" pitchFamily="34" charset="0"/>
              </a:rPr>
              <a:t>common</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reference</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bundle</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such</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that</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all</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agents</a:t>
            </a:r>
            <a:r>
              <a:rPr lang="pt-PT" altLang="en-US" dirty="0">
                <a:latin typeface="Calibri" panose="020F0502020204030204" pitchFamily="34" charset="0"/>
                <a:cs typeface="Calibri" panose="020F0502020204030204" pitchFamily="34" charset="0"/>
              </a:rPr>
              <a:t> are </a:t>
            </a:r>
            <a:r>
              <a:rPr lang="pt-PT" altLang="en-US" dirty="0" err="1">
                <a:latin typeface="Calibri" panose="020F0502020204030204" pitchFamily="34" charset="0"/>
                <a:cs typeface="Calibri" panose="020F0502020204030204" pitchFamily="34" charset="0"/>
              </a:rPr>
              <a:t>indifferent</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between</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their</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allocation</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and</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that</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bundle</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that</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need</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not</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be</a:t>
            </a:r>
            <a:r>
              <a:rPr lang="pt-PT" altLang="en-US" dirty="0">
                <a:latin typeface="Calibri" panose="020F0502020204030204" pitchFamily="34" charset="0"/>
                <a:cs typeface="Calibri" panose="020F0502020204030204" pitchFamily="34" charset="0"/>
              </a:rPr>
              <a:t> </a:t>
            </a:r>
            <a:r>
              <a:rPr lang="pt-PT" altLang="en-US" dirty="0" err="1">
                <a:latin typeface="Calibri" panose="020F0502020204030204" pitchFamily="34" charset="0"/>
                <a:cs typeface="Calibri" panose="020F0502020204030204" pitchFamily="34" charset="0"/>
              </a:rPr>
              <a:t>feasible</a:t>
            </a:r>
            <a:r>
              <a:rPr lang="pt-PT" altLang="en-US" dirty="0">
                <a:latin typeface="Calibri" panose="020F0502020204030204" pitchFamily="34" charset="0"/>
                <a:cs typeface="Calibri" panose="020F0502020204030204" pitchFamily="34" charset="0"/>
              </a:rPr>
              <a:t>).</a:t>
            </a:r>
          </a:p>
          <a:p>
            <a:pPr eaLnBrk="1" hangingPunct="1">
              <a:spcBef>
                <a:spcPct val="20000"/>
              </a:spcBef>
            </a:pPr>
            <a:endParaRPr lang="pt-PT" altLang="en-US" dirty="0">
              <a:latin typeface="Calibri" panose="020F0502020204030204" pitchFamily="34" charset="0"/>
              <a:ea typeface="Arial Unicode MS" panose="020B0604020202020204" pitchFamily="34" charset="-128"/>
              <a:cs typeface="Arial Unicode MS" panose="020B0604020202020204" pitchFamily="34" charset="-128"/>
            </a:endParaRPr>
          </a:p>
        </p:txBody>
      </p:sp>
      <p:sp>
        <p:nvSpPr>
          <p:cNvPr id="6" name="Rectangle 3">
            <a:extLst>
              <a:ext uri="{FF2B5EF4-FFF2-40B4-BE49-F238E27FC236}">
                <a16:creationId xmlns:a16="http://schemas.microsoft.com/office/drawing/2014/main" id="{BB73A817-187F-684C-8DBD-43C0765CFF92}"/>
              </a:ext>
            </a:extLst>
          </p:cNvPr>
          <p:cNvSpPr txBox="1">
            <a:spLocks noChangeArrowheads="1"/>
          </p:cNvSpPr>
          <p:nvPr/>
        </p:nvSpPr>
        <p:spPr bwMode="auto">
          <a:xfrm>
            <a:off x="457200" y="-76200"/>
            <a:ext cx="8229600" cy="1143000"/>
          </a:xfrm>
          <a:prstGeom prst="rect">
            <a:avLst/>
          </a:prstGeom>
          <a:noFill/>
          <a:ln w="9525">
            <a:noFill/>
            <a:miter lim="800000"/>
            <a:headEnd/>
            <a:tailEnd/>
          </a:ln>
          <a:effec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redistribution and fairness</a:t>
            </a:r>
            <a:br>
              <a:rPr lang="pt-PT" altLang="en-US" sz="2800" b="1">
                <a:solidFill>
                  <a:schemeClr val="tx2"/>
                </a:solidFill>
                <a:latin typeface="Calibri" panose="020F0502020204030204" pitchFamily="34" charset="0"/>
                <a:cs typeface="Calibri" panose="020F0502020204030204" pitchFamily="34" charset="0"/>
              </a:rPr>
            </a:br>
            <a:r>
              <a:rPr lang="pt-PT" altLang="en-US" sz="2800" b="1">
                <a:solidFill>
                  <a:srgbClr val="5F5F5F"/>
                </a:solidFill>
                <a:latin typeface="Calibri" panose="020F0502020204030204" pitchFamily="34" charset="0"/>
                <a:cs typeface="Calibri" panose="020F0502020204030204" pitchFamily="34" charset="0"/>
              </a:rPr>
              <a:t>preference-based fairness criteria</a:t>
            </a:r>
            <a:endParaRPr lang="en-US" altLang="en-US" sz="2800" b="1">
              <a:solidFill>
                <a:srgbClr val="5F5F5F"/>
              </a:solidFill>
              <a:latin typeface="Calibri" panose="020F0502020204030204" pitchFamily="34" charset="0"/>
              <a:cs typeface="Calibri" panose="020F0502020204030204"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7E7E8456-0EE5-794A-803E-337D3340AB0B}"/>
              </a:ext>
            </a:extLst>
          </p:cNvPr>
          <p:cNvSpPr>
            <a:spLocks noGrp="1" noChangeArrowheads="1"/>
          </p:cNvSpPr>
          <p:nvPr>
            <p:ph type="title"/>
          </p:nvPr>
        </p:nvSpPr>
        <p:spPr>
          <a:xfrm>
            <a:off x="323850" y="1555750"/>
            <a:ext cx="3168650" cy="2881313"/>
          </a:xfrm>
        </p:spPr>
        <p:txBody>
          <a:bodyPr/>
          <a:lstStyle/>
          <a:p>
            <a:pPr eaLnBrk="1" hangingPunct="1"/>
            <a:r>
              <a:rPr lang="pt-PT" altLang="en-US" sz="3600" dirty="0" err="1">
                <a:solidFill>
                  <a:schemeClr val="bg2"/>
                </a:solidFill>
                <a:latin typeface="Calibri" panose="020F0502020204030204" pitchFamily="34" charset="0"/>
                <a:cs typeface="Calibri" panose="020F0502020204030204" pitchFamily="34" charset="0"/>
              </a:rPr>
              <a:t>egalitarian</a:t>
            </a:r>
            <a:r>
              <a:rPr lang="pt-PT" altLang="en-US" sz="3600" dirty="0">
                <a:solidFill>
                  <a:schemeClr val="bg2"/>
                </a:solidFill>
                <a:latin typeface="Calibri" panose="020F0502020204030204" pitchFamily="34" charset="0"/>
                <a:cs typeface="Calibri" panose="020F0502020204030204" pitchFamily="34" charset="0"/>
              </a:rPr>
              <a:t> </a:t>
            </a:r>
            <a:r>
              <a:rPr lang="pt-PT" altLang="en-US" sz="3600" dirty="0" err="1">
                <a:solidFill>
                  <a:schemeClr val="bg2"/>
                </a:solidFill>
                <a:latin typeface="Calibri" panose="020F0502020204030204" pitchFamily="34" charset="0"/>
                <a:cs typeface="Calibri" panose="020F0502020204030204" pitchFamily="34" charset="0"/>
              </a:rPr>
              <a:t>equivalence</a:t>
            </a:r>
            <a:r>
              <a:rPr lang="pt-PT" altLang="en-US" sz="3600" dirty="0">
                <a:solidFill>
                  <a:schemeClr val="bg2"/>
                </a:solidFill>
                <a:latin typeface="Calibri" panose="020F0502020204030204" pitchFamily="34" charset="0"/>
                <a:cs typeface="Calibri" panose="020F0502020204030204" pitchFamily="34" charset="0"/>
              </a:rPr>
              <a:t> </a:t>
            </a:r>
            <a:r>
              <a:rPr lang="pt-PT" altLang="en-US" sz="3600" dirty="0" err="1">
                <a:solidFill>
                  <a:schemeClr val="bg2"/>
                </a:solidFill>
                <a:latin typeface="Calibri" panose="020F0502020204030204" pitchFamily="34" charset="0"/>
                <a:cs typeface="Calibri" panose="020F0502020204030204" pitchFamily="34" charset="0"/>
              </a:rPr>
              <a:t>and</a:t>
            </a:r>
            <a:r>
              <a:rPr lang="pt-PT" altLang="en-US" sz="3600" dirty="0">
                <a:solidFill>
                  <a:schemeClr val="bg2"/>
                </a:solidFill>
                <a:latin typeface="Calibri" panose="020F0502020204030204" pitchFamily="34" charset="0"/>
                <a:cs typeface="Calibri" panose="020F0502020204030204" pitchFamily="34" charset="0"/>
              </a:rPr>
              <a:t> </a:t>
            </a:r>
            <a:r>
              <a:rPr lang="pt-PT" altLang="en-US" sz="3600" dirty="0" err="1">
                <a:solidFill>
                  <a:schemeClr val="bg2"/>
                </a:solidFill>
                <a:latin typeface="Calibri" panose="020F0502020204030204" pitchFamily="34" charset="0"/>
                <a:cs typeface="Calibri" panose="020F0502020204030204" pitchFamily="34" charset="0"/>
              </a:rPr>
              <a:t>Pareto</a:t>
            </a:r>
            <a:r>
              <a:rPr lang="pt-PT" altLang="en-US" sz="3600" dirty="0">
                <a:solidFill>
                  <a:schemeClr val="bg2"/>
                </a:solidFill>
                <a:latin typeface="Calibri" panose="020F0502020204030204" pitchFamily="34" charset="0"/>
                <a:cs typeface="Calibri" panose="020F0502020204030204" pitchFamily="34" charset="0"/>
              </a:rPr>
              <a:t>?</a:t>
            </a:r>
            <a:br>
              <a:rPr lang="pt-PT" altLang="en-US" sz="3600" dirty="0">
                <a:solidFill>
                  <a:schemeClr val="bg2"/>
                </a:solidFill>
                <a:latin typeface="Calibri" panose="020F0502020204030204" pitchFamily="34" charset="0"/>
                <a:cs typeface="Calibri" panose="020F0502020204030204" pitchFamily="34" charset="0"/>
              </a:rPr>
            </a:br>
            <a:r>
              <a:rPr lang="pt-PT" altLang="en-US" sz="3600" dirty="0">
                <a:solidFill>
                  <a:schemeClr val="bg2"/>
                </a:solidFill>
                <a:latin typeface="Calibri" panose="020F0502020204030204" pitchFamily="34" charset="0"/>
                <a:cs typeface="Calibri" panose="020F0502020204030204" pitchFamily="34" charset="0"/>
              </a:rPr>
              <a:t>(EP)</a:t>
            </a:r>
          </a:p>
        </p:txBody>
      </p:sp>
      <p:sp>
        <p:nvSpPr>
          <p:cNvPr id="24579" name="Line 35">
            <a:extLst>
              <a:ext uri="{FF2B5EF4-FFF2-40B4-BE49-F238E27FC236}">
                <a16:creationId xmlns:a16="http://schemas.microsoft.com/office/drawing/2014/main" id="{A84C9B21-C07E-3945-B24F-A6B3E51BB3D1}"/>
              </a:ext>
            </a:extLst>
          </p:cNvPr>
          <p:cNvSpPr>
            <a:spLocks noChangeShapeType="1"/>
          </p:cNvSpPr>
          <p:nvPr/>
        </p:nvSpPr>
        <p:spPr bwMode="auto">
          <a:xfrm flipV="1">
            <a:off x="4268788" y="6135688"/>
            <a:ext cx="4286250"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4580" name="Line 36">
            <a:extLst>
              <a:ext uri="{FF2B5EF4-FFF2-40B4-BE49-F238E27FC236}">
                <a16:creationId xmlns:a16="http://schemas.microsoft.com/office/drawing/2014/main" id="{E3BE8360-2017-0041-BBE8-81FD5229A928}"/>
              </a:ext>
            </a:extLst>
          </p:cNvPr>
          <p:cNvSpPr>
            <a:spLocks noChangeShapeType="1"/>
          </p:cNvSpPr>
          <p:nvPr/>
        </p:nvSpPr>
        <p:spPr bwMode="auto">
          <a:xfrm flipH="1" flipV="1">
            <a:off x="4267200" y="990600"/>
            <a:ext cx="20638" cy="5170488"/>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4581" name="Rectangle 37">
            <a:extLst>
              <a:ext uri="{FF2B5EF4-FFF2-40B4-BE49-F238E27FC236}">
                <a16:creationId xmlns:a16="http://schemas.microsoft.com/office/drawing/2014/main" id="{DF757F63-958A-3F46-9AFB-7AF892CECC85}"/>
              </a:ext>
            </a:extLst>
          </p:cNvPr>
          <p:cNvSpPr>
            <a:spLocks noChangeArrowheads="1"/>
          </p:cNvSpPr>
          <p:nvPr/>
        </p:nvSpPr>
        <p:spPr bwMode="auto">
          <a:xfrm flipH="1">
            <a:off x="3946525" y="3544888"/>
            <a:ext cx="336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en-US" altLang="en-US" sz="1200">
                <a:latin typeface="Times New Roman" panose="02020603050405020304" pitchFamily="18" charset="0"/>
              </a:rPr>
              <a:t>10</a:t>
            </a:r>
          </a:p>
        </p:txBody>
      </p:sp>
      <p:sp>
        <p:nvSpPr>
          <p:cNvPr id="24582" name="Line 38">
            <a:extLst>
              <a:ext uri="{FF2B5EF4-FFF2-40B4-BE49-F238E27FC236}">
                <a16:creationId xmlns:a16="http://schemas.microsoft.com/office/drawing/2014/main" id="{266BA000-49EB-E247-B05F-12086C96D3DF}"/>
              </a:ext>
            </a:extLst>
          </p:cNvPr>
          <p:cNvSpPr>
            <a:spLocks noChangeShapeType="1"/>
          </p:cNvSpPr>
          <p:nvPr/>
        </p:nvSpPr>
        <p:spPr bwMode="auto">
          <a:xfrm flipH="1" flipV="1">
            <a:off x="4897438" y="6135688"/>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83" name="Line 39">
            <a:extLst>
              <a:ext uri="{FF2B5EF4-FFF2-40B4-BE49-F238E27FC236}">
                <a16:creationId xmlns:a16="http://schemas.microsoft.com/office/drawing/2014/main" id="{DB806CD5-3C1C-A747-909C-6BC6B8C37D9F}"/>
              </a:ext>
            </a:extLst>
          </p:cNvPr>
          <p:cNvSpPr>
            <a:spLocks noChangeShapeType="1"/>
          </p:cNvSpPr>
          <p:nvPr/>
        </p:nvSpPr>
        <p:spPr bwMode="auto">
          <a:xfrm>
            <a:off x="4230688" y="55260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84" name="Line 40">
            <a:extLst>
              <a:ext uri="{FF2B5EF4-FFF2-40B4-BE49-F238E27FC236}">
                <a16:creationId xmlns:a16="http://schemas.microsoft.com/office/drawing/2014/main" id="{A4285E25-9FCB-AD45-8E40-2ACF45837A67}"/>
              </a:ext>
            </a:extLst>
          </p:cNvPr>
          <p:cNvSpPr>
            <a:spLocks noChangeShapeType="1"/>
          </p:cNvSpPr>
          <p:nvPr/>
        </p:nvSpPr>
        <p:spPr bwMode="auto">
          <a:xfrm>
            <a:off x="4230688" y="49418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85" name="Line 41">
            <a:extLst>
              <a:ext uri="{FF2B5EF4-FFF2-40B4-BE49-F238E27FC236}">
                <a16:creationId xmlns:a16="http://schemas.microsoft.com/office/drawing/2014/main" id="{6970ABDC-0448-4440-9414-3E7FE537C01B}"/>
              </a:ext>
            </a:extLst>
          </p:cNvPr>
          <p:cNvSpPr>
            <a:spLocks noChangeShapeType="1"/>
          </p:cNvSpPr>
          <p:nvPr/>
        </p:nvSpPr>
        <p:spPr bwMode="auto">
          <a:xfrm flipH="1">
            <a:off x="4230688" y="43322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86" name="Line 42">
            <a:extLst>
              <a:ext uri="{FF2B5EF4-FFF2-40B4-BE49-F238E27FC236}">
                <a16:creationId xmlns:a16="http://schemas.microsoft.com/office/drawing/2014/main" id="{EBF1AF3A-85F2-F143-A621-27402C08F4E2}"/>
              </a:ext>
            </a:extLst>
          </p:cNvPr>
          <p:cNvSpPr>
            <a:spLocks noChangeShapeType="1"/>
          </p:cNvSpPr>
          <p:nvPr/>
        </p:nvSpPr>
        <p:spPr bwMode="auto">
          <a:xfrm flipH="1">
            <a:off x="4230688" y="37226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87" name="Line 43">
            <a:extLst>
              <a:ext uri="{FF2B5EF4-FFF2-40B4-BE49-F238E27FC236}">
                <a16:creationId xmlns:a16="http://schemas.microsoft.com/office/drawing/2014/main" id="{18974262-032F-6D47-8476-EF180AF5A4E9}"/>
              </a:ext>
            </a:extLst>
          </p:cNvPr>
          <p:cNvSpPr>
            <a:spLocks noChangeShapeType="1"/>
          </p:cNvSpPr>
          <p:nvPr/>
        </p:nvSpPr>
        <p:spPr bwMode="auto">
          <a:xfrm flipH="1">
            <a:off x="4230688" y="31130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88" name="Line 44">
            <a:extLst>
              <a:ext uri="{FF2B5EF4-FFF2-40B4-BE49-F238E27FC236}">
                <a16:creationId xmlns:a16="http://schemas.microsoft.com/office/drawing/2014/main" id="{68B168AE-0AB7-6E4A-A8FB-E82F5ED2000A}"/>
              </a:ext>
            </a:extLst>
          </p:cNvPr>
          <p:cNvSpPr>
            <a:spLocks noChangeShapeType="1"/>
          </p:cNvSpPr>
          <p:nvPr/>
        </p:nvSpPr>
        <p:spPr bwMode="auto">
          <a:xfrm flipH="1">
            <a:off x="4230688" y="25034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89" name="Line 45">
            <a:extLst>
              <a:ext uri="{FF2B5EF4-FFF2-40B4-BE49-F238E27FC236}">
                <a16:creationId xmlns:a16="http://schemas.microsoft.com/office/drawing/2014/main" id="{09C3A624-33DB-E246-8CE7-5581839901CE}"/>
              </a:ext>
            </a:extLst>
          </p:cNvPr>
          <p:cNvSpPr>
            <a:spLocks noChangeShapeType="1"/>
          </p:cNvSpPr>
          <p:nvPr/>
        </p:nvSpPr>
        <p:spPr bwMode="auto">
          <a:xfrm flipH="1">
            <a:off x="4230688" y="18938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90" name="Rectangle 46">
            <a:extLst>
              <a:ext uri="{FF2B5EF4-FFF2-40B4-BE49-F238E27FC236}">
                <a16:creationId xmlns:a16="http://schemas.microsoft.com/office/drawing/2014/main" id="{82C3B502-7643-3F48-89E3-1525393A75F1}"/>
              </a:ext>
            </a:extLst>
          </p:cNvPr>
          <p:cNvSpPr>
            <a:spLocks noChangeArrowheads="1"/>
          </p:cNvSpPr>
          <p:nvPr/>
        </p:nvSpPr>
        <p:spPr bwMode="auto">
          <a:xfrm flipH="1">
            <a:off x="3946525" y="2308225"/>
            <a:ext cx="3365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en-US" altLang="en-US" sz="1200">
                <a:latin typeface="Times New Roman" panose="02020603050405020304" pitchFamily="18" charset="0"/>
              </a:rPr>
              <a:t>1</a:t>
            </a:r>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24591" name="Rectangle 47">
            <a:extLst>
              <a:ext uri="{FF2B5EF4-FFF2-40B4-BE49-F238E27FC236}">
                <a16:creationId xmlns:a16="http://schemas.microsoft.com/office/drawing/2014/main" id="{954BABDE-D089-024E-9636-D50ABA8EF254}"/>
              </a:ext>
            </a:extLst>
          </p:cNvPr>
          <p:cNvSpPr>
            <a:spLocks noChangeArrowheads="1"/>
          </p:cNvSpPr>
          <p:nvPr/>
        </p:nvSpPr>
        <p:spPr bwMode="auto">
          <a:xfrm flipH="1">
            <a:off x="3946525" y="1106488"/>
            <a:ext cx="336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20</a:t>
            </a:r>
            <a:endParaRPr lang="en-US" altLang="en-US" sz="1200">
              <a:latin typeface="Times New Roman" panose="02020603050405020304" pitchFamily="18" charset="0"/>
            </a:endParaRPr>
          </a:p>
        </p:txBody>
      </p:sp>
      <p:sp>
        <p:nvSpPr>
          <p:cNvPr id="24592" name="Rectangle 48">
            <a:extLst>
              <a:ext uri="{FF2B5EF4-FFF2-40B4-BE49-F238E27FC236}">
                <a16:creationId xmlns:a16="http://schemas.microsoft.com/office/drawing/2014/main" id="{E36E905B-571C-7D41-AEC3-E45773A6F3F5}"/>
              </a:ext>
            </a:extLst>
          </p:cNvPr>
          <p:cNvSpPr>
            <a:spLocks noChangeArrowheads="1"/>
          </p:cNvSpPr>
          <p:nvPr/>
        </p:nvSpPr>
        <p:spPr bwMode="auto">
          <a:xfrm flipH="1">
            <a:off x="6650038" y="6237288"/>
            <a:ext cx="4000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10</a:t>
            </a:r>
            <a:endParaRPr lang="en-US" altLang="en-US" sz="1200">
              <a:latin typeface="Times New Roman" panose="02020603050405020304" pitchFamily="18" charset="0"/>
            </a:endParaRPr>
          </a:p>
        </p:txBody>
      </p:sp>
      <p:sp>
        <p:nvSpPr>
          <p:cNvPr id="24593" name="Line 49">
            <a:extLst>
              <a:ext uri="{FF2B5EF4-FFF2-40B4-BE49-F238E27FC236}">
                <a16:creationId xmlns:a16="http://schemas.microsoft.com/office/drawing/2014/main" id="{C3D9524E-3FD1-E840-B728-D5A436E3D40F}"/>
              </a:ext>
            </a:extLst>
          </p:cNvPr>
          <p:cNvSpPr>
            <a:spLocks noChangeShapeType="1"/>
          </p:cNvSpPr>
          <p:nvPr/>
        </p:nvSpPr>
        <p:spPr bwMode="auto">
          <a:xfrm flipH="1" flipV="1">
            <a:off x="7107238" y="6135688"/>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94" name="Line 50">
            <a:extLst>
              <a:ext uri="{FF2B5EF4-FFF2-40B4-BE49-F238E27FC236}">
                <a16:creationId xmlns:a16="http://schemas.microsoft.com/office/drawing/2014/main" id="{B923D3CA-1594-F94F-8812-B21AFBDC626A}"/>
              </a:ext>
            </a:extLst>
          </p:cNvPr>
          <p:cNvSpPr>
            <a:spLocks noChangeShapeType="1"/>
          </p:cNvSpPr>
          <p:nvPr/>
        </p:nvSpPr>
        <p:spPr bwMode="auto">
          <a:xfrm flipH="1" flipV="1">
            <a:off x="5507038" y="6135688"/>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95" name="Line 51">
            <a:extLst>
              <a:ext uri="{FF2B5EF4-FFF2-40B4-BE49-F238E27FC236}">
                <a16:creationId xmlns:a16="http://schemas.microsoft.com/office/drawing/2014/main" id="{649355B5-EA44-9A47-AD52-183A2E921505}"/>
              </a:ext>
            </a:extLst>
          </p:cNvPr>
          <p:cNvSpPr>
            <a:spLocks noChangeShapeType="1"/>
          </p:cNvSpPr>
          <p:nvPr/>
        </p:nvSpPr>
        <p:spPr bwMode="auto">
          <a:xfrm flipH="1" flipV="1">
            <a:off x="6116638" y="6135688"/>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96" name="Rectangle 52">
            <a:extLst>
              <a:ext uri="{FF2B5EF4-FFF2-40B4-BE49-F238E27FC236}">
                <a16:creationId xmlns:a16="http://schemas.microsoft.com/office/drawing/2014/main" id="{1D41D332-3964-C742-878F-CC3F76D6550A}"/>
              </a:ext>
            </a:extLst>
          </p:cNvPr>
          <p:cNvSpPr>
            <a:spLocks noChangeArrowheads="1"/>
          </p:cNvSpPr>
          <p:nvPr/>
        </p:nvSpPr>
        <p:spPr bwMode="auto">
          <a:xfrm flipH="1">
            <a:off x="5411788" y="6237288"/>
            <a:ext cx="4000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24597" name="Line 53">
            <a:extLst>
              <a:ext uri="{FF2B5EF4-FFF2-40B4-BE49-F238E27FC236}">
                <a16:creationId xmlns:a16="http://schemas.microsoft.com/office/drawing/2014/main" id="{D56D4E18-26EB-5B49-9580-D01E03ABC53C}"/>
              </a:ext>
            </a:extLst>
          </p:cNvPr>
          <p:cNvSpPr>
            <a:spLocks noChangeShapeType="1"/>
          </p:cNvSpPr>
          <p:nvPr/>
        </p:nvSpPr>
        <p:spPr bwMode="auto">
          <a:xfrm flipV="1">
            <a:off x="4287838" y="3697288"/>
            <a:ext cx="2438400" cy="2438400"/>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98" name="Line 54">
            <a:extLst>
              <a:ext uri="{FF2B5EF4-FFF2-40B4-BE49-F238E27FC236}">
                <a16:creationId xmlns:a16="http://schemas.microsoft.com/office/drawing/2014/main" id="{903ED67D-98E9-A442-8465-9E0002364E4D}"/>
              </a:ext>
            </a:extLst>
          </p:cNvPr>
          <p:cNvSpPr>
            <a:spLocks noChangeShapeType="1"/>
          </p:cNvSpPr>
          <p:nvPr/>
        </p:nvSpPr>
        <p:spPr bwMode="auto">
          <a:xfrm flipV="1">
            <a:off x="6726238" y="1335088"/>
            <a:ext cx="0" cy="2362200"/>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599" name="Text Box 55">
            <a:extLst>
              <a:ext uri="{FF2B5EF4-FFF2-40B4-BE49-F238E27FC236}">
                <a16:creationId xmlns:a16="http://schemas.microsoft.com/office/drawing/2014/main" id="{84EA10AA-4B7F-E044-9531-72B5C78CD4E7}"/>
              </a:ext>
            </a:extLst>
          </p:cNvPr>
          <p:cNvSpPr txBox="1">
            <a:spLocks noChangeArrowheads="1"/>
          </p:cNvSpPr>
          <p:nvPr/>
        </p:nvSpPr>
        <p:spPr bwMode="auto">
          <a:xfrm>
            <a:off x="6345238" y="3651250"/>
            <a:ext cx="26828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P</a:t>
            </a:r>
            <a:endParaRPr lang="en-US" altLang="en-US" sz="1200">
              <a:latin typeface="Times New Roman" panose="02020603050405020304" pitchFamily="18" charset="0"/>
            </a:endParaRPr>
          </a:p>
        </p:txBody>
      </p:sp>
      <p:sp>
        <p:nvSpPr>
          <p:cNvPr id="24600" name="Arc 56">
            <a:extLst>
              <a:ext uri="{FF2B5EF4-FFF2-40B4-BE49-F238E27FC236}">
                <a16:creationId xmlns:a16="http://schemas.microsoft.com/office/drawing/2014/main" id="{65A64B4E-D247-A846-A4F9-FE799F9FE4EE}"/>
              </a:ext>
            </a:extLst>
          </p:cNvPr>
          <p:cNvSpPr>
            <a:spLocks/>
          </p:cNvSpPr>
          <p:nvPr/>
        </p:nvSpPr>
        <p:spPr bwMode="auto">
          <a:xfrm rot="16200000" flipH="1">
            <a:off x="5011738" y="1525588"/>
            <a:ext cx="3810000" cy="3886200"/>
          </a:xfrm>
          <a:custGeom>
            <a:avLst/>
            <a:gdLst>
              <a:gd name="T0" fmla="*/ 0 w 21600"/>
              <a:gd name="T1" fmla="*/ 0 h 21600"/>
              <a:gd name="T2" fmla="*/ 3810000 w 21600"/>
              <a:gd name="T3" fmla="*/ 3886200 h 21600"/>
              <a:gd name="T4" fmla="*/ 0 w 21600"/>
              <a:gd name="T5" fmla="*/ 388620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endParaRPr lang="en-US" altLang="en-US" sz="1800"/>
          </a:p>
        </p:txBody>
      </p:sp>
      <p:sp>
        <p:nvSpPr>
          <p:cNvPr id="24601" name="Arc 57">
            <a:extLst>
              <a:ext uri="{FF2B5EF4-FFF2-40B4-BE49-F238E27FC236}">
                <a16:creationId xmlns:a16="http://schemas.microsoft.com/office/drawing/2014/main" id="{1F7DAA27-6248-CB48-95EE-316D066FEE1F}"/>
              </a:ext>
            </a:extLst>
          </p:cNvPr>
          <p:cNvSpPr>
            <a:spLocks/>
          </p:cNvSpPr>
          <p:nvPr/>
        </p:nvSpPr>
        <p:spPr bwMode="auto">
          <a:xfrm rot="16200000" flipH="1">
            <a:off x="4478338" y="2058988"/>
            <a:ext cx="3810000" cy="3886200"/>
          </a:xfrm>
          <a:custGeom>
            <a:avLst/>
            <a:gdLst>
              <a:gd name="T0" fmla="*/ 0 w 21600"/>
              <a:gd name="T1" fmla="*/ 0 h 21600"/>
              <a:gd name="T2" fmla="*/ 3810000 w 21600"/>
              <a:gd name="T3" fmla="*/ 3886200 h 21600"/>
              <a:gd name="T4" fmla="*/ 0 w 21600"/>
              <a:gd name="T5" fmla="*/ 388620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endParaRPr lang="en-US" altLang="en-US" sz="1800"/>
          </a:p>
        </p:txBody>
      </p:sp>
      <p:sp>
        <p:nvSpPr>
          <p:cNvPr id="24602" name="Text Box 58">
            <a:extLst>
              <a:ext uri="{FF2B5EF4-FFF2-40B4-BE49-F238E27FC236}">
                <a16:creationId xmlns:a16="http://schemas.microsoft.com/office/drawing/2014/main" id="{F79C0AD2-B9A5-E74B-8785-A392E161C504}"/>
              </a:ext>
            </a:extLst>
          </p:cNvPr>
          <p:cNvSpPr txBox="1">
            <a:spLocks noChangeArrowheads="1"/>
          </p:cNvSpPr>
          <p:nvPr/>
        </p:nvSpPr>
        <p:spPr bwMode="auto">
          <a:xfrm>
            <a:off x="3986213" y="914400"/>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y</a:t>
            </a:r>
            <a:endParaRPr lang="en-US" altLang="en-US" sz="1200">
              <a:latin typeface="Times New Roman" panose="02020603050405020304" pitchFamily="18" charset="0"/>
            </a:endParaRPr>
          </a:p>
        </p:txBody>
      </p:sp>
      <p:sp>
        <p:nvSpPr>
          <p:cNvPr id="24603" name="Text Box 59">
            <a:extLst>
              <a:ext uri="{FF2B5EF4-FFF2-40B4-BE49-F238E27FC236}">
                <a16:creationId xmlns:a16="http://schemas.microsoft.com/office/drawing/2014/main" id="{9DEE7D0D-8FBE-5743-A2E4-78F70C8C6BE3}"/>
              </a:ext>
            </a:extLst>
          </p:cNvPr>
          <p:cNvSpPr txBox="1">
            <a:spLocks noChangeArrowheads="1"/>
          </p:cNvSpPr>
          <p:nvPr/>
        </p:nvSpPr>
        <p:spPr bwMode="auto">
          <a:xfrm>
            <a:off x="8294688" y="6172200"/>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x</a:t>
            </a:r>
            <a:endParaRPr lang="en-US" altLang="en-US" sz="1200">
              <a:latin typeface="Times New Roman" panose="02020603050405020304" pitchFamily="18" charset="0"/>
            </a:endParaRPr>
          </a:p>
        </p:txBody>
      </p:sp>
      <p:sp>
        <p:nvSpPr>
          <p:cNvPr id="24604" name="Line 60">
            <a:extLst>
              <a:ext uri="{FF2B5EF4-FFF2-40B4-BE49-F238E27FC236}">
                <a16:creationId xmlns:a16="http://schemas.microsoft.com/office/drawing/2014/main" id="{3BEABE29-A68D-AD4D-9DE2-0CE486B731B2}"/>
              </a:ext>
            </a:extLst>
          </p:cNvPr>
          <p:cNvSpPr>
            <a:spLocks noChangeShapeType="1"/>
          </p:cNvSpPr>
          <p:nvPr/>
        </p:nvSpPr>
        <p:spPr bwMode="auto">
          <a:xfrm flipH="1">
            <a:off x="6705600" y="1335088"/>
            <a:ext cx="20638" cy="5478462"/>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4605" name="Rectangle 61">
            <a:extLst>
              <a:ext uri="{FF2B5EF4-FFF2-40B4-BE49-F238E27FC236}">
                <a16:creationId xmlns:a16="http://schemas.microsoft.com/office/drawing/2014/main" id="{62DE5EF5-8ABB-D14C-9415-F0A3810C8B40}"/>
              </a:ext>
            </a:extLst>
          </p:cNvPr>
          <p:cNvSpPr>
            <a:spLocks noChangeArrowheads="1"/>
          </p:cNvSpPr>
          <p:nvPr/>
        </p:nvSpPr>
        <p:spPr bwMode="auto">
          <a:xfrm flipH="1">
            <a:off x="6746875" y="3544888"/>
            <a:ext cx="336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en-US" altLang="en-US" sz="1200">
                <a:latin typeface="Times New Roman" panose="02020603050405020304" pitchFamily="18" charset="0"/>
              </a:rPr>
              <a:t>10</a:t>
            </a:r>
          </a:p>
        </p:txBody>
      </p:sp>
      <p:sp>
        <p:nvSpPr>
          <p:cNvPr id="24606" name="Line 62">
            <a:extLst>
              <a:ext uri="{FF2B5EF4-FFF2-40B4-BE49-F238E27FC236}">
                <a16:creationId xmlns:a16="http://schemas.microsoft.com/office/drawing/2014/main" id="{3BB80A3F-B957-1E48-9745-E71A80F447B0}"/>
              </a:ext>
            </a:extLst>
          </p:cNvPr>
          <p:cNvSpPr>
            <a:spLocks noChangeShapeType="1"/>
          </p:cNvSpPr>
          <p:nvPr/>
        </p:nvSpPr>
        <p:spPr bwMode="auto">
          <a:xfrm>
            <a:off x="6726238" y="55260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607" name="Line 63">
            <a:extLst>
              <a:ext uri="{FF2B5EF4-FFF2-40B4-BE49-F238E27FC236}">
                <a16:creationId xmlns:a16="http://schemas.microsoft.com/office/drawing/2014/main" id="{8E7337F1-A88E-4B42-82B3-5F7A092FD25C}"/>
              </a:ext>
            </a:extLst>
          </p:cNvPr>
          <p:cNvSpPr>
            <a:spLocks noChangeShapeType="1"/>
          </p:cNvSpPr>
          <p:nvPr/>
        </p:nvSpPr>
        <p:spPr bwMode="auto">
          <a:xfrm>
            <a:off x="6726238" y="49418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608" name="Line 64">
            <a:extLst>
              <a:ext uri="{FF2B5EF4-FFF2-40B4-BE49-F238E27FC236}">
                <a16:creationId xmlns:a16="http://schemas.microsoft.com/office/drawing/2014/main" id="{076FFF1A-AA1D-CB4D-8F1C-17228F024552}"/>
              </a:ext>
            </a:extLst>
          </p:cNvPr>
          <p:cNvSpPr>
            <a:spLocks noChangeShapeType="1"/>
          </p:cNvSpPr>
          <p:nvPr/>
        </p:nvSpPr>
        <p:spPr bwMode="auto">
          <a:xfrm flipH="1">
            <a:off x="6726238" y="43322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609" name="Line 65">
            <a:extLst>
              <a:ext uri="{FF2B5EF4-FFF2-40B4-BE49-F238E27FC236}">
                <a16:creationId xmlns:a16="http://schemas.microsoft.com/office/drawing/2014/main" id="{722EE4EA-F583-8D4D-9F82-1138E3764188}"/>
              </a:ext>
            </a:extLst>
          </p:cNvPr>
          <p:cNvSpPr>
            <a:spLocks noChangeShapeType="1"/>
          </p:cNvSpPr>
          <p:nvPr/>
        </p:nvSpPr>
        <p:spPr bwMode="auto">
          <a:xfrm flipH="1">
            <a:off x="6726238" y="31130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610" name="Line 66">
            <a:extLst>
              <a:ext uri="{FF2B5EF4-FFF2-40B4-BE49-F238E27FC236}">
                <a16:creationId xmlns:a16="http://schemas.microsoft.com/office/drawing/2014/main" id="{EA9A07F5-1819-A84B-A1D2-BF161DB403CD}"/>
              </a:ext>
            </a:extLst>
          </p:cNvPr>
          <p:cNvSpPr>
            <a:spLocks noChangeShapeType="1"/>
          </p:cNvSpPr>
          <p:nvPr/>
        </p:nvSpPr>
        <p:spPr bwMode="auto">
          <a:xfrm flipH="1">
            <a:off x="6726238" y="25034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611" name="Line 67">
            <a:extLst>
              <a:ext uri="{FF2B5EF4-FFF2-40B4-BE49-F238E27FC236}">
                <a16:creationId xmlns:a16="http://schemas.microsoft.com/office/drawing/2014/main" id="{7DA12CC8-BD14-2644-B6AE-C36B0AF6A27C}"/>
              </a:ext>
            </a:extLst>
          </p:cNvPr>
          <p:cNvSpPr>
            <a:spLocks noChangeShapeType="1"/>
          </p:cNvSpPr>
          <p:nvPr/>
        </p:nvSpPr>
        <p:spPr bwMode="auto">
          <a:xfrm flipH="1">
            <a:off x="6726238" y="18938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612" name="Rectangle 68">
            <a:extLst>
              <a:ext uri="{FF2B5EF4-FFF2-40B4-BE49-F238E27FC236}">
                <a16:creationId xmlns:a16="http://schemas.microsoft.com/office/drawing/2014/main" id="{FECDCDFB-569A-CF4C-A34C-5531CEA4B5B2}"/>
              </a:ext>
            </a:extLst>
          </p:cNvPr>
          <p:cNvSpPr>
            <a:spLocks noChangeArrowheads="1"/>
          </p:cNvSpPr>
          <p:nvPr/>
        </p:nvSpPr>
        <p:spPr bwMode="auto">
          <a:xfrm flipH="1">
            <a:off x="6746875" y="2308225"/>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24613" name="Text Box 69">
            <a:extLst>
              <a:ext uri="{FF2B5EF4-FFF2-40B4-BE49-F238E27FC236}">
                <a16:creationId xmlns:a16="http://schemas.microsoft.com/office/drawing/2014/main" id="{AE3BD1CA-C07A-C547-B3F8-1B8CB33B7843}"/>
              </a:ext>
            </a:extLst>
          </p:cNvPr>
          <p:cNvSpPr txBox="1">
            <a:spLocks noChangeArrowheads="1"/>
          </p:cNvSpPr>
          <p:nvPr/>
        </p:nvSpPr>
        <p:spPr bwMode="auto">
          <a:xfrm>
            <a:off x="6705600" y="6538913"/>
            <a:ext cx="2603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y</a:t>
            </a:r>
            <a:endParaRPr lang="en-US" altLang="en-US" sz="1200">
              <a:latin typeface="Times New Roman" panose="02020603050405020304" pitchFamily="18" charset="0"/>
            </a:endParaRPr>
          </a:p>
        </p:txBody>
      </p:sp>
      <p:sp>
        <p:nvSpPr>
          <p:cNvPr id="24614" name="Line 70">
            <a:extLst>
              <a:ext uri="{FF2B5EF4-FFF2-40B4-BE49-F238E27FC236}">
                <a16:creationId xmlns:a16="http://schemas.microsoft.com/office/drawing/2014/main" id="{2C3798E3-E76F-C442-AFEC-2F294AB810EB}"/>
              </a:ext>
            </a:extLst>
          </p:cNvPr>
          <p:cNvSpPr>
            <a:spLocks noChangeShapeType="1"/>
          </p:cNvSpPr>
          <p:nvPr/>
        </p:nvSpPr>
        <p:spPr bwMode="auto">
          <a:xfrm flipH="1" flipV="1">
            <a:off x="2916238" y="1335088"/>
            <a:ext cx="3810000"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4615" name="Line 71">
            <a:extLst>
              <a:ext uri="{FF2B5EF4-FFF2-40B4-BE49-F238E27FC236}">
                <a16:creationId xmlns:a16="http://schemas.microsoft.com/office/drawing/2014/main" id="{88DAE658-6C9B-924E-993A-FBE41445BB8A}"/>
              </a:ext>
            </a:extLst>
          </p:cNvPr>
          <p:cNvSpPr>
            <a:spLocks noChangeShapeType="1"/>
          </p:cNvSpPr>
          <p:nvPr/>
        </p:nvSpPr>
        <p:spPr bwMode="auto">
          <a:xfrm flipH="1" flipV="1">
            <a:off x="4287838" y="1335088"/>
            <a:ext cx="2438400" cy="24384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616" name="Line 72">
            <a:extLst>
              <a:ext uri="{FF2B5EF4-FFF2-40B4-BE49-F238E27FC236}">
                <a16:creationId xmlns:a16="http://schemas.microsoft.com/office/drawing/2014/main" id="{072D4D68-B316-9846-8986-C256539F4966}"/>
              </a:ext>
            </a:extLst>
          </p:cNvPr>
          <p:cNvSpPr>
            <a:spLocks noChangeShapeType="1"/>
          </p:cNvSpPr>
          <p:nvPr/>
        </p:nvSpPr>
        <p:spPr bwMode="auto">
          <a:xfrm flipH="1" flipV="1">
            <a:off x="3144838" y="1335088"/>
            <a:ext cx="3581400" cy="35814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617" name="Line 73">
            <a:extLst>
              <a:ext uri="{FF2B5EF4-FFF2-40B4-BE49-F238E27FC236}">
                <a16:creationId xmlns:a16="http://schemas.microsoft.com/office/drawing/2014/main" id="{0D94DF96-3E3E-5D41-823F-6820BEE2C685}"/>
              </a:ext>
            </a:extLst>
          </p:cNvPr>
          <p:cNvSpPr>
            <a:spLocks noChangeShapeType="1"/>
          </p:cNvSpPr>
          <p:nvPr/>
        </p:nvSpPr>
        <p:spPr bwMode="auto">
          <a:xfrm flipH="1">
            <a:off x="3144838" y="1639888"/>
            <a:ext cx="762000" cy="0"/>
          </a:xfrm>
          <a:prstGeom prst="line">
            <a:avLst/>
          </a:prstGeom>
          <a:noFill/>
          <a:ln w="127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n-US"/>
          </a:p>
        </p:txBody>
      </p:sp>
      <p:sp>
        <p:nvSpPr>
          <p:cNvPr id="24618" name="Text Box 74">
            <a:extLst>
              <a:ext uri="{FF2B5EF4-FFF2-40B4-BE49-F238E27FC236}">
                <a16:creationId xmlns:a16="http://schemas.microsoft.com/office/drawing/2014/main" id="{1F572289-230B-964C-BFE2-E1B551ECEFE5}"/>
              </a:ext>
            </a:extLst>
          </p:cNvPr>
          <p:cNvSpPr txBox="1">
            <a:spLocks noChangeArrowheads="1"/>
          </p:cNvSpPr>
          <p:nvPr/>
        </p:nvSpPr>
        <p:spPr bwMode="auto">
          <a:xfrm>
            <a:off x="3433763" y="1371600"/>
            <a:ext cx="3365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R</a:t>
            </a:r>
            <a:r>
              <a:rPr lang="pt-PT" altLang="en-US" sz="1200" baseline="-25000">
                <a:latin typeface="Times New Roman" panose="02020603050405020304" pitchFamily="18" charset="0"/>
              </a:rPr>
              <a:t>2</a:t>
            </a:r>
            <a:endParaRPr lang="en-US" altLang="en-US" sz="1200">
              <a:latin typeface="Times New Roman" panose="02020603050405020304" pitchFamily="18" charset="0"/>
            </a:endParaRPr>
          </a:p>
        </p:txBody>
      </p:sp>
      <p:sp>
        <p:nvSpPr>
          <p:cNvPr id="24619" name="Text Box 75">
            <a:extLst>
              <a:ext uri="{FF2B5EF4-FFF2-40B4-BE49-F238E27FC236}">
                <a16:creationId xmlns:a16="http://schemas.microsoft.com/office/drawing/2014/main" id="{C771818F-813F-5142-BB9D-171BEC84D298}"/>
              </a:ext>
            </a:extLst>
          </p:cNvPr>
          <p:cNvSpPr txBox="1">
            <a:spLocks noChangeArrowheads="1"/>
          </p:cNvSpPr>
          <p:nvPr/>
        </p:nvSpPr>
        <p:spPr bwMode="auto">
          <a:xfrm>
            <a:off x="7989888" y="4946650"/>
            <a:ext cx="3365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R</a:t>
            </a:r>
            <a:r>
              <a:rPr lang="pt-PT" altLang="en-US" sz="1200" baseline="-25000">
                <a:latin typeface="Times New Roman" panose="02020603050405020304" pitchFamily="18" charset="0"/>
              </a:rPr>
              <a:t>1</a:t>
            </a:r>
            <a:endParaRPr lang="en-US" altLang="en-US" sz="1200">
              <a:latin typeface="Times New Roman" panose="02020603050405020304" pitchFamily="18" charset="0"/>
            </a:endParaRPr>
          </a:p>
        </p:txBody>
      </p:sp>
      <p:sp>
        <p:nvSpPr>
          <p:cNvPr id="24620" name="Line 76">
            <a:extLst>
              <a:ext uri="{FF2B5EF4-FFF2-40B4-BE49-F238E27FC236}">
                <a16:creationId xmlns:a16="http://schemas.microsoft.com/office/drawing/2014/main" id="{E7C8750F-A5C5-9740-86A8-6127C110918F}"/>
              </a:ext>
            </a:extLst>
          </p:cNvPr>
          <p:cNvSpPr>
            <a:spLocks noChangeShapeType="1"/>
          </p:cNvSpPr>
          <p:nvPr/>
        </p:nvSpPr>
        <p:spPr bwMode="auto">
          <a:xfrm flipV="1">
            <a:off x="7945438" y="5068888"/>
            <a:ext cx="0" cy="914400"/>
          </a:xfrm>
          <a:prstGeom prst="line">
            <a:avLst/>
          </a:prstGeom>
          <a:noFill/>
          <a:ln w="127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n-US"/>
          </a:p>
        </p:txBody>
      </p:sp>
      <p:sp>
        <p:nvSpPr>
          <p:cNvPr id="24621" name="Text Box 77">
            <a:extLst>
              <a:ext uri="{FF2B5EF4-FFF2-40B4-BE49-F238E27FC236}">
                <a16:creationId xmlns:a16="http://schemas.microsoft.com/office/drawing/2014/main" id="{4D92F2A5-E18C-A94E-A565-547FE06CC337}"/>
              </a:ext>
            </a:extLst>
          </p:cNvPr>
          <p:cNvSpPr txBox="1">
            <a:spLocks noChangeArrowheads="1"/>
          </p:cNvSpPr>
          <p:nvPr/>
        </p:nvSpPr>
        <p:spPr bwMode="auto">
          <a:xfrm>
            <a:off x="6650038" y="1060450"/>
            <a:ext cx="39528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OB</a:t>
            </a:r>
            <a:endParaRPr lang="en-US" altLang="en-US" sz="1200">
              <a:latin typeface="Times New Roman" panose="02020603050405020304" pitchFamily="18" charset="0"/>
            </a:endParaRPr>
          </a:p>
        </p:txBody>
      </p:sp>
      <p:sp>
        <p:nvSpPr>
          <p:cNvPr id="24622" name="Text Box 78">
            <a:extLst>
              <a:ext uri="{FF2B5EF4-FFF2-40B4-BE49-F238E27FC236}">
                <a16:creationId xmlns:a16="http://schemas.microsoft.com/office/drawing/2014/main" id="{53D49A98-E9AF-7449-8435-CCA9062D38C8}"/>
              </a:ext>
            </a:extLst>
          </p:cNvPr>
          <p:cNvSpPr txBox="1">
            <a:spLocks noChangeArrowheads="1"/>
          </p:cNvSpPr>
          <p:nvPr/>
        </p:nvSpPr>
        <p:spPr bwMode="auto">
          <a:xfrm>
            <a:off x="3917950" y="6059488"/>
            <a:ext cx="40322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OA</a:t>
            </a:r>
            <a:endParaRPr lang="en-US" altLang="en-US" sz="1200">
              <a:latin typeface="Times New Roman" panose="02020603050405020304" pitchFamily="18" charset="0"/>
            </a:endParaRPr>
          </a:p>
        </p:txBody>
      </p:sp>
      <p:sp>
        <p:nvSpPr>
          <p:cNvPr id="24623" name="AutoShape 79">
            <a:extLst>
              <a:ext uri="{FF2B5EF4-FFF2-40B4-BE49-F238E27FC236}">
                <a16:creationId xmlns:a16="http://schemas.microsoft.com/office/drawing/2014/main" id="{C30EC19C-0955-9B49-A908-065D37C203E8}"/>
              </a:ext>
            </a:extLst>
          </p:cNvPr>
          <p:cNvSpPr>
            <a:spLocks noChangeArrowheads="1"/>
          </p:cNvSpPr>
          <p:nvPr/>
        </p:nvSpPr>
        <p:spPr bwMode="auto">
          <a:xfrm>
            <a:off x="5499100" y="3690938"/>
            <a:ext cx="76200" cy="76200"/>
          </a:xfrm>
          <a:prstGeom prst="flowChartConnector">
            <a:avLst/>
          </a:prstGeom>
          <a:solidFill>
            <a:schemeClr val="accent1"/>
          </a:solidFill>
          <a:ln w="12700">
            <a:solidFill>
              <a:schemeClr val="tx1"/>
            </a:solidFill>
            <a:round/>
            <a:headEnd type="none" w="sm" len="sm"/>
            <a:tailEnd type="none" w="sm" len="sm"/>
          </a:ln>
        </p:spPr>
        <p:txBody>
          <a:bodyPr wrap="none"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endParaRPr lang="en-US" altLang="en-US" sz="1800"/>
          </a:p>
        </p:txBody>
      </p:sp>
      <p:sp>
        <p:nvSpPr>
          <p:cNvPr id="24624" name="Text Box 80">
            <a:extLst>
              <a:ext uri="{FF2B5EF4-FFF2-40B4-BE49-F238E27FC236}">
                <a16:creationId xmlns:a16="http://schemas.microsoft.com/office/drawing/2014/main" id="{67269E66-C962-2F44-A024-F670216076B3}"/>
              </a:ext>
            </a:extLst>
          </p:cNvPr>
          <p:cNvSpPr txBox="1">
            <a:spLocks noChangeArrowheads="1"/>
          </p:cNvSpPr>
          <p:nvPr/>
        </p:nvSpPr>
        <p:spPr bwMode="auto">
          <a:xfrm>
            <a:off x="5330825" y="3727450"/>
            <a:ext cx="32861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ed</a:t>
            </a:r>
            <a:endParaRPr lang="en-US" altLang="en-US" sz="1200">
              <a:latin typeface="Times New Roman" panose="02020603050405020304" pitchFamily="18" charset="0"/>
            </a:endParaRPr>
          </a:p>
        </p:txBody>
      </p:sp>
      <p:sp>
        <p:nvSpPr>
          <p:cNvPr id="51" name="Rectangle 3">
            <a:extLst>
              <a:ext uri="{FF2B5EF4-FFF2-40B4-BE49-F238E27FC236}">
                <a16:creationId xmlns:a16="http://schemas.microsoft.com/office/drawing/2014/main" id="{C0D9323E-12BA-554E-BC06-908A9DD2626A}"/>
              </a:ext>
            </a:extLst>
          </p:cNvPr>
          <p:cNvSpPr txBox="1">
            <a:spLocks noChangeArrowheads="1"/>
          </p:cNvSpPr>
          <p:nvPr/>
        </p:nvSpPr>
        <p:spPr bwMode="auto">
          <a:xfrm>
            <a:off x="457200" y="-118322"/>
            <a:ext cx="8229600" cy="1143000"/>
          </a:xfrm>
          <a:prstGeom prst="rect">
            <a:avLst/>
          </a:prstGeom>
          <a:noFill/>
          <a:ln w="9525">
            <a:noFill/>
            <a:miter lim="800000"/>
            <a:headEnd/>
            <a:tailEnd/>
          </a:ln>
          <a:effec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redistribution and fairness</a:t>
            </a:r>
            <a:br>
              <a:rPr lang="pt-PT" altLang="en-US" sz="2800" b="1">
                <a:solidFill>
                  <a:schemeClr val="tx2"/>
                </a:solidFill>
                <a:latin typeface="Calibri" panose="020F0502020204030204" pitchFamily="34" charset="0"/>
                <a:cs typeface="Calibri" panose="020F0502020204030204" pitchFamily="34" charset="0"/>
              </a:rPr>
            </a:br>
            <a:r>
              <a:rPr lang="pt-PT" altLang="en-US" sz="2800" b="1">
                <a:solidFill>
                  <a:srgbClr val="5F5F5F"/>
                </a:solidFill>
                <a:latin typeface="Calibri" panose="020F0502020204030204" pitchFamily="34" charset="0"/>
                <a:cs typeface="Calibri" panose="020F0502020204030204" pitchFamily="34" charset="0"/>
              </a:rPr>
              <a:t>preference-based fairness criteria</a:t>
            </a:r>
            <a:endParaRPr lang="en-US" altLang="en-US" sz="2800" b="1">
              <a:solidFill>
                <a:srgbClr val="5F5F5F"/>
              </a:solidFill>
              <a:latin typeface="Calibri" panose="020F0502020204030204" pitchFamily="34" charset="0"/>
              <a:cs typeface="Calibri" panose="020F0502020204030204" pitchFamily="34" charset="0"/>
            </a:endParaRPr>
          </a:p>
        </p:txBody>
      </p:sp>
      <p:sp>
        <p:nvSpPr>
          <p:cNvPr id="50" name="Text Box 53">
            <a:extLst>
              <a:ext uri="{FF2B5EF4-FFF2-40B4-BE49-F238E27FC236}">
                <a16:creationId xmlns:a16="http://schemas.microsoft.com/office/drawing/2014/main" id="{5E3462A5-45AB-1741-B600-E96A68DEB19C}"/>
              </a:ext>
            </a:extLst>
          </p:cNvPr>
          <p:cNvSpPr txBox="1">
            <a:spLocks noChangeArrowheads="1"/>
          </p:cNvSpPr>
          <p:nvPr/>
        </p:nvSpPr>
        <p:spPr bwMode="auto">
          <a:xfrm>
            <a:off x="5783958" y="4581128"/>
            <a:ext cx="37221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dirty="0">
                <a:latin typeface="Times New Roman" panose="02020603050405020304" pitchFamily="18" charset="0"/>
              </a:rPr>
              <a:t>A1</a:t>
            </a:r>
            <a:endParaRPr lang="en-US" altLang="en-US" sz="1200" dirty="0">
              <a:latin typeface="Times New Roman" panose="02020603050405020304" pitchFamily="18" charset="0"/>
            </a:endParaRPr>
          </a:p>
        </p:txBody>
      </p:sp>
      <p:sp>
        <p:nvSpPr>
          <p:cNvPr id="53" name="AutoShape 79">
            <a:extLst>
              <a:ext uri="{FF2B5EF4-FFF2-40B4-BE49-F238E27FC236}">
                <a16:creationId xmlns:a16="http://schemas.microsoft.com/office/drawing/2014/main" id="{23F68C2C-C6B4-2642-A49A-63725ADF6A04}"/>
              </a:ext>
            </a:extLst>
          </p:cNvPr>
          <p:cNvSpPr>
            <a:spLocks noChangeArrowheads="1"/>
          </p:cNvSpPr>
          <p:nvPr/>
        </p:nvSpPr>
        <p:spPr bwMode="auto">
          <a:xfrm>
            <a:off x="5863952" y="4509120"/>
            <a:ext cx="76200" cy="76200"/>
          </a:xfrm>
          <a:prstGeom prst="flowChartConnector">
            <a:avLst/>
          </a:prstGeom>
          <a:solidFill>
            <a:schemeClr val="accent1"/>
          </a:solidFill>
          <a:ln w="12700">
            <a:solidFill>
              <a:schemeClr val="tx1"/>
            </a:solidFill>
            <a:round/>
            <a:headEnd type="none" w="sm" len="sm"/>
            <a:tailEnd type="none" w="sm" len="sm"/>
          </a:ln>
        </p:spPr>
        <p:txBody>
          <a:bodyPr wrap="none"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endParaRPr lang="en-US" altLang="en-US" sz="1800"/>
          </a:p>
        </p:txBody>
      </p:sp>
      <p:sp>
        <p:nvSpPr>
          <p:cNvPr id="2" name="TextBox 1">
            <a:extLst>
              <a:ext uri="{FF2B5EF4-FFF2-40B4-BE49-F238E27FC236}">
                <a16:creationId xmlns:a16="http://schemas.microsoft.com/office/drawing/2014/main" id="{35907E67-BDE0-104A-BB68-5C958ED7DB7B}"/>
              </a:ext>
            </a:extLst>
          </p:cNvPr>
          <p:cNvSpPr txBox="1"/>
          <p:nvPr/>
        </p:nvSpPr>
        <p:spPr>
          <a:xfrm>
            <a:off x="1043608" y="4870901"/>
            <a:ext cx="2088654" cy="923330"/>
          </a:xfrm>
          <a:prstGeom prst="rect">
            <a:avLst/>
          </a:prstGeom>
          <a:noFill/>
        </p:spPr>
        <p:txBody>
          <a:bodyPr wrap="square" rtlCol="0">
            <a:spAutoFit/>
          </a:bodyPr>
          <a:lstStyle/>
          <a:p>
            <a:r>
              <a:rPr lang="en-US" dirty="0"/>
              <a:t>Take allocation A1. Is it egalitarian-equivalent?</a:t>
            </a:r>
          </a:p>
        </p:txBody>
      </p:sp>
    </p:spTree>
    <p:extLst>
      <p:ext uri="{BB962C8B-B14F-4D97-AF65-F5344CB8AC3E}">
        <p14:creationId xmlns:p14="http://schemas.microsoft.com/office/powerpoint/2010/main" val="28007991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Line 52">
            <a:extLst>
              <a:ext uri="{FF2B5EF4-FFF2-40B4-BE49-F238E27FC236}">
                <a16:creationId xmlns:a16="http://schemas.microsoft.com/office/drawing/2014/main" id="{25E9970F-9F36-B248-8D70-298DAB6D888E}"/>
              </a:ext>
            </a:extLst>
          </p:cNvPr>
          <p:cNvSpPr>
            <a:spLocks noChangeShapeType="1"/>
          </p:cNvSpPr>
          <p:nvPr/>
        </p:nvSpPr>
        <p:spPr bwMode="auto">
          <a:xfrm flipH="1" flipV="1">
            <a:off x="5004048" y="3075760"/>
            <a:ext cx="524942" cy="1828802"/>
          </a:xfrm>
          <a:prstGeom prst="line">
            <a:avLst/>
          </a:prstGeom>
          <a:ln>
            <a:headEnd type="none" w="sm" len="sm"/>
            <a:tailEnd type="none" w="sm" len="sm"/>
          </a:ln>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en-US" dirty="0"/>
          </a:p>
        </p:txBody>
      </p:sp>
      <p:sp>
        <p:nvSpPr>
          <p:cNvPr id="30722" name="Rectangle 2">
            <a:extLst>
              <a:ext uri="{FF2B5EF4-FFF2-40B4-BE49-F238E27FC236}">
                <a16:creationId xmlns:a16="http://schemas.microsoft.com/office/drawing/2014/main" id="{F5CEAAE5-9DA8-9641-898B-AB4EFFF22E73}"/>
              </a:ext>
            </a:extLst>
          </p:cNvPr>
          <p:cNvSpPr>
            <a:spLocks noGrp="1" noChangeArrowheads="1"/>
          </p:cNvSpPr>
          <p:nvPr>
            <p:ph type="title"/>
          </p:nvPr>
        </p:nvSpPr>
        <p:spPr>
          <a:xfrm>
            <a:off x="323850" y="1555750"/>
            <a:ext cx="3168650" cy="2881313"/>
          </a:xfrm>
        </p:spPr>
        <p:txBody>
          <a:bodyPr/>
          <a:lstStyle/>
          <a:p>
            <a:pPr eaLnBrk="1" hangingPunct="1"/>
            <a:br>
              <a:rPr lang="pt-PT" altLang="en-US" sz="3600">
                <a:solidFill>
                  <a:schemeClr val="bg2"/>
                </a:solidFill>
                <a:latin typeface="Calibri" panose="020F0502020204030204" pitchFamily="34" charset="0"/>
                <a:cs typeface="Calibri" panose="020F0502020204030204" pitchFamily="34" charset="0"/>
              </a:rPr>
            </a:br>
            <a:r>
              <a:rPr lang="pt-PT" altLang="en-US" sz="3600">
                <a:solidFill>
                  <a:schemeClr val="bg2"/>
                </a:solidFill>
                <a:latin typeface="Calibri" panose="020F0502020204030204" pitchFamily="34" charset="0"/>
                <a:cs typeface="Calibri" panose="020F0502020204030204" pitchFamily="34" charset="0"/>
              </a:rPr>
              <a:t>egalitarian-equivalence</a:t>
            </a:r>
          </a:p>
        </p:txBody>
      </p:sp>
      <p:sp>
        <p:nvSpPr>
          <p:cNvPr id="30723" name="Line 49">
            <a:extLst>
              <a:ext uri="{FF2B5EF4-FFF2-40B4-BE49-F238E27FC236}">
                <a16:creationId xmlns:a16="http://schemas.microsoft.com/office/drawing/2014/main" id="{2FCEEAB4-76C3-604A-992A-C485BD327E27}"/>
              </a:ext>
            </a:extLst>
          </p:cNvPr>
          <p:cNvSpPr>
            <a:spLocks noChangeShapeType="1"/>
          </p:cNvSpPr>
          <p:nvPr/>
        </p:nvSpPr>
        <p:spPr bwMode="auto">
          <a:xfrm flipV="1">
            <a:off x="4049713" y="6380163"/>
            <a:ext cx="4743450"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30724" name="Line 50">
            <a:extLst>
              <a:ext uri="{FF2B5EF4-FFF2-40B4-BE49-F238E27FC236}">
                <a16:creationId xmlns:a16="http://schemas.microsoft.com/office/drawing/2014/main" id="{987476B5-52B7-C44A-B535-19205FDABC6C}"/>
              </a:ext>
            </a:extLst>
          </p:cNvPr>
          <p:cNvSpPr>
            <a:spLocks noChangeShapeType="1"/>
          </p:cNvSpPr>
          <p:nvPr/>
        </p:nvSpPr>
        <p:spPr bwMode="auto">
          <a:xfrm flipH="1" flipV="1">
            <a:off x="4038600" y="1066800"/>
            <a:ext cx="11113" cy="5338763"/>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30725" name="Rectangle 51">
            <a:extLst>
              <a:ext uri="{FF2B5EF4-FFF2-40B4-BE49-F238E27FC236}">
                <a16:creationId xmlns:a16="http://schemas.microsoft.com/office/drawing/2014/main" id="{1621F9E7-CEAF-9548-B638-BA0E5551556A}"/>
              </a:ext>
            </a:extLst>
          </p:cNvPr>
          <p:cNvSpPr>
            <a:spLocks noChangeArrowheads="1"/>
          </p:cNvSpPr>
          <p:nvPr/>
        </p:nvSpPr>
        <p:spPr bwMode="auto">
          <a:xfrm flipH="1">
            <a:off x="3708400" y="3789363"/>
            <a:ext cx="336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en-US" altLang="en-US" sz="1200">
                <a:latin typeface="Times New Roman" panose="02020603050405020304" pitchFamily="18" charset="0"/>
              </a:rPr>
              <a:t>10</a:t>
            </a:r>
          </a:p>
        </p:txBody>
      </p:sp>
      <p:sp>
        <p:nvSpPr>
          <p:cNvPr id="30726" name="Line 52">
            <a:extLst>
              <a:ext uri="{FF2B5EF4-FFF2-40B4-BE49-F238E27FC236}">
                <a16:creationId xmlns:a16="http://schemas.microsoft.com/office/drawing/2014/main" id="{51A7DD07-4BDB-334A-B881-53BC986680E4}"/>
              </a:ext>
            </a:extLst>
          </p:cNvPr>
          <p:cNvSpPr>
            <a:spLocks noChangeShapeType="1"/>
          </p:cNvSpPr>
          <p:nvPr/>
        </p:nvSpPr>
        <p:spPr bwMode="auto">
          <a:xfrm flipH="1" flipV="1">
            <a:off x="4678363" y="6380163"/>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0727" name="Line 53">
            <a:extLst>
              <a:ext uri="{FF2B5EF4-FFF2-40B4-BE49-F238E27FC236}">
                <a16:creationId xmlns:a16="http://schemas.microsoft.com/office/drawing/2014/main" id="{6D27DC37-746F-D045-8C6C-23C3BC3DED56}"/>
              </a:ext>
            </a:extLst>
          </p:cNvPr>
          <p:cNvSpPr>
            <a:spLocks noChangeShapeType="1"/>
          </p:cNvSpPr>
          <p:nvPr/>
        </p:nvSpPr>
        <p:spPr bwMode="auto">
          <a:xfrm>
            <a:off x="3992563" y="577056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0728" name="Line 54">
            <a:extLst>
              <a:ext uri="{FF2B5EF4-FFF2-40B4-BE49-F238E27FC236}">
                <a16:creationId xmlns:a16="http://schemas.microsoft.com/office/drawing/2014/main" id="{64812B0A-04D9-3043-8999-BC74516F0A64}"/>
              </a:ext>
            </a:extLst>
          </p:cNvPr>
          <p:cNvSpPr>
            <a:spLocks noChangeShapeType="1"/>
          </p:cNvSpPr>
          <p:nvPr/>
        </p:nvSpPr>
        <p:spPr bwMode="auto">
          <a:xfrm>
            <a:off x="3992563" y="518636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0729" name="Line 55">
            <a:extLst>
              <a:ext uri="{FF2B5EF4-FFF2-40B4-BE49-F238E27FC236}">
                <a16:creationId xmlns:a16="http://schemas.microsoft.com/office/drawing/2014/main" id="{C001787B-E00C-F24A-9116-B66E394F384B}"/>
              </a:ext>
            </a:extLst>
          </p:cNvPr>
          <p:cNvSpPr>
            <a:spLocks noChangeShapeType="1"/>
          </p:cNvSpPr>
          <p:nvPr/>
        </p:nvSpPr>
        <p:spPr bwMode="auto">
          <a:xfrm flipH="1">
            <a:off x="3992563" y="457676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0730" name="Line 56">
            <a:extLst>
              <a:ext uri="{FF2B5EF4-FFF2-40B4-BE49-F238E27FC236}">
                <a16:creationId xmlns:a16="http://schemas.microsoft.com/office/drawing/2014/main" id="{3B67EDEC-724F-7341-A41B-9C921B8A687A}"/>
              </a:ext>
            </a:extLst>
          </p:cNvPr>
          <p:cNvSpPr>
            <a:spLocks noChangeShapeType="1"/>
          </p:cNvSpPr>
          <p:nvPr/>
        </p:nvSpPr>
        <p:spPr bwMode="auto">
          <a:xfrm flipH="1">
            <a:off x="3992563" y="396716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0731" name="Line 57">
            <a:extLst>
              <a:ext uri="{FF2B5EF4-FFF2-40B4-BE49-F238E27FC236}">
                <a16:creationId xmlns:a16="http://schemas.microsoft.com/office/drawing/2014/main" id="{FD81C427-1182-C945-83D4-BDED6BF0FB48}"/>
              </a:ext>
            </a:extLst>
          </p:cNvPr>
          <p:cNvSpPr>
            <a:spLocks noChangeShapeType="1"/>
          </p:cNvSpPr>
          <p:nvPr/>
        </p:nvSpPr>
        <p:spPr bwMode="auto">
          <a:xfrm flipH="1">
            <a:off x="3992563" y="335756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0732" name="Line 58">
            <a:extLst>
              <a:ext uri="{FF2B5EF4-FFF2-40B4-BE49-F238E27FC236}">
                <a16:creationId xmlns:a16="http://schemas.microsoft.com/office/drawing/2014/main" id="{A31CE6A7-71CD-BD4D-9BA0-C3C427370A14}"/>
              </a:ext>
            </a:extLst>
          </p:cNvPr>
          <p:cNvSpPr>
            <a:spLocks noChangeShapeType="1"/>
          </p:cNvSpPr>
          <p:nvPr/>
        </p:nvSpPr>
        <p:spPr bwMode="auto">
          <a:xfrm flipH="1">
            <a:off x="3992563" y="274796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0733" name="Line 59">
            <a:extLst>
              <a:ext uri="{FF2B5EF4-FFF2-40B4-BE49-F238E27FC236}">
                <a16:creationId xmlns:a16="http://schemas.microsoft.com/office/drawing/2014/main" id="{5AB6E75C-150C-0E4B-9F69-AAC100C622D2}"/>
              </a:ext>
            </a:extLst>
          </p:cNvPr>
          <p:cNvSpPr>
            <a:spLocks noChangeShapeType="1"/>
          </p:cNvSpPr>
          <p:nvPr/>
        </p:nvSpPr>
        <p:spPr bwMode="auto">
          <a:xfrm flipH="1">
            <a:off x="3992563" y="213836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0734" name="Line 60">
            <a:extLst>
              <a:ext uri="{FF2B5EF4-FFF2-40B4-BE49-F238E27FC236}">
                <a16:creationId xmlns:a16="http://schemas.microsoft.com/office/drawing/2014/main" id="{740B18A3-4846-7647-B4AA-C5BF193BBCA2}"/>
              </a:ext>
            </a:extLst>
          </p:cNvPr>
          <p:cNvSpPr>
            <a:spLocks noChangeShapeType="1"/>
          </p:cNvSpPr>
          <p:nvPr/>
        </p:nvSpPr>
        <p:spPr bwMode="auto">
          <a:xfrm flipH="1">
            <a:off x="3992563" y="152876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0735" name="Rectangle 61">
            <a:extLst>
              <a:ext uri="{FF2B5EF4-FFF2-40B4-BE49-F238E27FC236}">
                <a16:creationId xmlns:a16="http://schemas.microsoft.com/office/drawing/2014/main" id="{61E91232-08FE-7F47-AEB6-9EC74F4BA093}"/>
              </a:ext>
            </a:extLst>
          </p:cNvPr>
          <p:cNvSpPr>
            <a:spLocks noChangeArrowheads="1"/>
          </p:cNvSpPr>
          <p:nvPr/>
        </p:nvSpPr>
        <p:spPr bwMode="auto">
          <a:xfrm flipH="1">
            <a:off x="3708400" y="2552700"/>
            <a:ext cx="3365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en-US" altLang="en-US" sz="1200">
                <a:latin typeface="Times New Roman" panose="02020603050405020304" pitchFamily="18" charset="0"/>
              </a:rPr>
              <a:t>1</a:t>
            </a:r>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30736" name="Rectangle 62">
            <a:extLst>
              <a:ext uri="{FF2B5EF4-FFF2-40B4-BE49-F238E27FC236}">
                <a16:creationId xmlns:a16="http://schemas.microsoft.com/office/drawing/2014/main" id="{5B0DE22A-DA6A-F345-9B16-71D53B3B8E90}"/>
              </a:ext>
            </a:extLst>
          </p:cNvPr>
          <p:cNvSpPr>
            <a:spLocks noChangeArrowheads="1"/>
          </p:cNvSpPr>
          <p:nvPr/>
        </p:nvSpPr>
        <p:spPr bwMode="auto">
          <a:xfrm flipH="1">
            <a:off x="3765550" y="6202363"/>
            <a:ext cx="2603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en-US" altLang="en-US" sz="1200">
                <a:latin typeface="Times New Roman" panose="02020603050405020304" pitchFamily="18" charset="0"/>
              </a:rPr>
              <a:t>0</a:t>
            </a:r>
          </a:p>
        </p:txBody>
      </p:sp>
      <p:sp>
        <p:nvSpPr>
          <p:cNvPr id="30737" name="Rectangle 63">
            <a:extLst>
              <a:ext uri="{FF2B5EF4-FFF2-40B4-BE49-F238E27FC236}">
                <a16:creationId xmlns:a16="http://schemas.microsoft.com/office/drawing/2014/main" id="{DB3FEF50-CF6D-2A49-9EF4-62A6FB4C78CC}"/>
              </a:ext>
            </a:extLst>
          </p:cNvPr>
          <p:cNvSpPr>
            <a:spLocks noChangeArrowheads="1"/>
          </p:cNvSpPr>
          <p:nvPr/>
        </p:nvSpPr>
        <p:spPr bwMode="auto">
          <a:xfrm flipH="1">
            <a:off x="3708400" y="1350963"/>
            <a:ext cx="336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20</a:t>
            </a:r>
            <a:endParaRPr lang="en-US" altLang="en-US" sz="1200">
              <a:latin typeface="Times New Roman" panose="02020603050405020304" pitchFamily="18" charset="0"/>
            </a:endParaRPr>
          </a:p>
        </p:txBody>
      </p:sp>
      <p:sp>
        <p:nvSpPr>
          <p:cNvPr id="30738" name="Rectangle 64">
            <a:extLst>
              <a:ext uri="{FF2B5EF4-FFF2-40B4-BE49-F238E27FC236}">
                <a16:creationId xmlns:a16="http://schemas.microsoft.com/office/drawing/2014/main" id="{66B4362B-0EA5-E24F-A736-687BF92B445F}"/>
              </a:ext>
            </a:extLst>
          </p:cNvPr>
          <p:cNvSpPr>
            <a:spLocks noChangeArrowheads="1"/>
          </p:cNvSpPr>
          <p:nvPr/>
        </p:nvSpPr>
        <p:spPr bwMode="auto">
          <a:xfrm flipH="1">
            <a:off x="6354763" y="6481763"/>
            <a:ext cx="4000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10</a:t>
            </a:r>
            <a:endParaRPr lang="en-US" altLang="en-US" sz="1200">
              <a:latin typeface="Times New Roman" panose="02020603050405020304" pitchFamily="18" charset="0"/>
            </a:endParaRPr>
          </a:p>
        </p:txBody>
      </p:sp>
      <p:sp>
        <p:nvSpPr>
          <p:cNvPr id="30739" name="Line 65">
            <a:extLst>
              <a:ext uri="{FF2B5EF4-FFF2-40B4-BE49-F238E27FC236}">
                <a16:creationId xmlns:a16="http://schemas.microsoft.com/office/drawing/2014/main" id="{0C0E564C-F676-CB44-9B13-F240993DBAD8}"/>
              </a:ext>
            </a:extLst>
          </p:cNvPr>
          <p:cNvSpPr>
            <a:spLocks noChangeShapeType="1"/>
          </p:cNvSpPr>
          <p:nvPr/>
        </p:nvSpPr>
        <p:spPr bwMode="auto">
          <a:xfrm flipH="1" flipV="1">
            <a:off x="6507163" y="6380163"/>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0740" name="Line 66">
            <a:extLst>
              <a:ext uri="{FF2B5EF4-FFF2-40B4-BE49-F238E27FC236}">
                <a16:creationId xmlns:a16="http://schemas.microsoft.com/office/drawing/2014/main" id="{612332CB-AD58-CD4F-9247-DFFFED044706}"/>
              </a:ext>
            </a:extLst>
          </p:cNvPr>
          <p:cNvSpPr>
            <a:spLocks noChangeShapeType="1"/>
          </p:cNvSpPr>
          <p:nvPr/>
        </p:nvSpPr>
        <p:spPr bwMode="auto">
          <a:xfrm flipH="1" flipV="1">
            <a:off x="5287963" y="6380163"/>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0741" name="Line 67">
            <a:extLst>
              <a:ext uri="{FF2B5EF4-FFF2-40B4-BE49-F238E27FC236}">
                <a16:creationId xmlns:a16="http://schemas.microsoft.com/office/drawing/2014/main" id="{A73D49AD-E58D-F544-A21F-0E13FE931514}"/>
              </a:ext>
            </a:extLst>
          </p:cNvPr>
          <p:cNvSpPr>
            <a:spLocks noChangeShapeType="1"/>
          </p:cNvSpPr>
          <p:nvPr/>
        </p:nvSpPr>
        <p:spPr bwMode="auto">
          <a:xfrm flipH="1" flipV="1">
            <a:off x="5897563" y="6380163"/>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0742" name="Rectangle 68">
            <a:extLst>
              <a:ext uri="{FF2B5EF4-FFF2-40B4-BE49-F238E27FC236}">
                <a16:creationId xmlns:a16="http://schemas.microsoft.com/office/drawing/2014/main" id="{945C6D32-8640-064B-8925-BE43F6A13AF8}"/>
              </a:ext>
            </a:extLst>
          </p:cNvPr>
          <p:cNvSpPr>
            <a:spLocks noChangeArrowheads="1"/>
          </p:cNvSpPr>
          <p:nvPr/>
        </p:nvSpPr>
        <p:spPr bwMode="auto">
          <a:xfrm flipH="1">
            <a:off x="5192713" y="6481763"/>
            <a:ext cx="4000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30743" name="Line 69">
            <a:extLst>
              <a:ext uri="{FF2B5EF4-FFF2-40B4-BE49-F238E27FC236}">
                <a16:creationId xmlns:a16="http://schemas.microsoft.com/office/drawing/2014/main" id="{3BBB4A0B-9818-0443-91D7-823E87A03D73}"/>
              </a:ext>
            </a:extLst>
          </p:cNvPr>
          <p:cNvSpPr>
            <a:spLocks noChangeShapeType="1"/>
          </p:cNvSpPr>
          <p:nvPr/>
        </p:nvSpPr>
        <p:spPr bwMode="auto">
          <a:xfrm flipV="1">
            <a:off x="4068763" y="3941763"/>
            <a:ext cx="2438400" cy="2438400"/>
          </a:xfrm>
          <a:prstGeom prst="line">
            <a:avLst/>
          </a:prstGeom>
          <a:noFill/>
          <a:ln w="12700" cap="rnd">
            <a:solidFill>
              <a:schemeClr val="tx1"/>
            </a:solidFill>
            <a:prstDash val="sysDot"/>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0744" name="Line 70">
            <a:extLst>
              <a:ext uri="{FF2B5EF4-FFF2-40B4-BE49-F238E27FC236}">
                <a16:creationId xmlns:a16="http://schemas.microsoft.com/office/drawing/2014/main" id="{91A1C746-8258-D641-AC9A-7E20381D3865}"/>
              </a:ext>
            </a:extLst>
          </p:cNvPr>
          <p:cNvSpPr>
            <a:spLocks noChangeShapeType="1"/>
          </p:cNvSpPr>
          <p:nvPr/>
        </p:nvSpPr>
        <p:spPr bwMode="auto">
          <a:xfrm flipV="1">
            <a:off x="6507163" y="1579563"/>
            <a:ext cx="0" cy="2362200"/>
          </a:xfrm>
          <a:prstGeom prst="line">
            <a:avLst/>
          </a:prstGeom>
          <a:noFill/>
          <a:ln w="12700" cap="rnd">
            <a:solidFill>
              <a:schemeClr val="tx1"/>
            </a:solidFill>
            <a:prstDash val="sysDot"/>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0745" name="Text Box 71">
            <a:extLst>
              <a:ext uri="{FF2B5EF4-FFF2-40B4-BE49-F238E27FC236}">
                <a16:creationId xmlns:a16="http://schemas.microsoft.com/office/drawing/2014/main" id="{C96F39DD-8AD2-2E4B-8A21-247D81433336}"/>
              </a:ext>
            </a:extLst>
          </p:cNvPr>
          <p:cNvSpPr txBox="1">
            <a:spLocks noChangeArrowheads="1"/>
          </p:cNvSpPr>
          <p:nvPr/>
        </p:nvSpPr>
        <p:spPr bwMode="auto">
          <a:xfrm>
            <a:off x="6391275" y="1228725"/>
            <a:ext cx="26828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P</a:t>
            </a:r>
            <a:endParaRPr lang="en-US" altLang="en-US" sz="1200">
              <a:latin typeface="Times New Roman" panose="02020603050405020304" pitchFamily="18" charset="0"/>
            </a:endParaRPr>
          </a:p>
        </p:txBody>
      </p:sp>
      <p:sp>
        <p:nvSpPr>
          <p:cNvPr id="30746" name="Arc 72">
            <a:extLst>
              <a:ext uri="{FF2B5EF4-FFF2-40B4-BE49-F238E27FC236}">
                <a16:creationId xmlns:a16="http://schemas.microsoft.com/office/drawing/2014/main" id="{AAC4FC4F-6C3F-3E41-96E1-2A30A5B07D25}"/>
              </a:ext>
            </a:extLst>
          </p:cNvPr>
          <p:cNvSpPr>
            <a:spLocks/>
          </p:cNvSpPr>
          <p:nvPr/>
        </p:nvSpPr>
        <p:spPr bwMode="auto">
          <a:xfrm rot="16200000" flipH="1">
            <a:off x="4411663" y="2151063"/>
            <a:ext cx="3810000" cy="3886200"/>
          </a:xfrm>
          <a:custGeom>
            <a:avLst/>
            <a:gdLst>
              <a:gd name="T0" fmla="*/ 0 w 21600"/>
              <a:gd name="T1" fmla="*/ 0 h 21600"/>
              <a:gd name="T2" fmla="*/ 3810000 w 21600"/>
              <a:gd name="T3" fmla="*/ 3886200 h 21600"/>
              <a:gd name="T4" fmla="*/ 0 w 21600"/>
              <a:gd name="T5" fmla="*/ 388620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endParaRPr lang="en-US" altLang="en-US" sz="1800"/>
          </a:p>
        </p:txBody>
      </p:sp>
      <p:sp>
        <p:nvSpPr>
          <p:cNvPr id="30747" name="Text Box 73">
            <a:extLst>
              <a:ext uri="{FF2B5EF4-FFF2-40B4-BE49-F238E27FC236}">
                <a16:creationId xmlns:a16="http://schemas.microsoft.com/office/drawing/2014/main" id="{677DFE9E-E09F-DB4F-8942-CDE56C17C87B}"/>
              </a:ext>
            </a:extLst>
          </p:cNvPr>
          <p:cNvSpPr txBox="1">
            <a:spLocks noChangeArrowheads="1"/>
          </p:cNvSpPr>
          <p:nvPr/>
        </p:nvSpPr>
        <p:spPr bwMode="auto">
          <a:xfrm>
            <a:off x="3748088" y="944563"/>
            <a:ext cx="2603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y</a:t>
            </a:r>
            <a:endParaRPr lang="en-US" altLang="en-US" sz="1200">
              <a:latin typeface="Times New Roman" panose="02020603050405020304" pitchFamily="18" charset="0"/>
            </a:endParaRPr>
          </a:p>
        </p:txBody>
      </p:sp>
      <p:sp>
        <p:nvSpPr>
          <p:cNvPr id="30748" name="Text Box 74">
            <a:extLst>
              <a:ext uri="{FF2B5EF4-FFF2-40B4-BE49-F238E27FC236}">
                <a16:creationId xmlns:a16="http://schemas.microsoft.com/office/drawing/2014/main" id="{E9E71E18-5253-A744-B8B7-BC8D497A86A8}"/>
              </a:ext>
            </a:extLst>
          </p:cNvPr>
          <p:cNvSpPr txBox="1">
            <a:spLocks noChangeArrowheads="1"/>
          </p:cNvSpPr>
          <p:nvPr/>
        </p:nvSpPr>
        <p:spPr bwMode="auto">
          <a:xfrm>
            <a:off x="8624888" y="6416675"/>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x</a:t>
            </a:r>
            <a:endParaRPr lang="en-US" altLang="en-US" sz="1200">
              <a:latin typeface="Times New Roman" panose="02020603050405020304" pitchFamily="18" charset="0"/>
            </a:endParaRPr>
          </a:p>
        </p:txBody>
      </p:sp>
      <p:sp>
        <p:nvSpPr>
          <p:cNvPr id="30750" name="Text Box 76">
            <a:extLst>
              <a:ext uri="{FF2B5EF4-FFF2-40B4-BE49-F238E27FC236}">
                <a16:creationId xmlns:a16="http://schemas.microsoft.com/office/drawing/2014/main" id="{5AA473F5-1D7B-4247-A3B9-C2966129B810}"/>
              </a:ext>
            </a:extLst>
          </p:cNvPr>
          <p:cNvSpPr txBox="1">
            <a:spLocks noChangeArrowheads="1"/>
          </p:cNvSpPr>
          <p:nvPr/>
        </p:nvSpPr>
        <p:spPr bwMode="auto">
          <a:xfrm>
            <a:off x="5364163" y="5008563"/>
            <a:ext cx="37221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dirty="0">
                <a:latin typeface="Times New Roman" panose="02020603050405020304" pitchFamily="18" charset="0"/>
              </a:rPr>
              <a:t>A1</a:t>
            </a:r>
            <a:endParaRPr lang="en-US" altLang="en-US" sz="1200" dirty="0">
              <a:latin typeface="Times New Roman" panose="02020603050405020304" pitchFamily="18" charset="0"/>
            </a:endParaRPr>
          </a:p>
        </p:txBody>
      </p:sp>
      <p:sp>
        <p:nvSpPr>
          <p:cNvPr id="30751" name="Text Box 77">
            <a:extLst>
              <a:ext uri="{FF2B5EF4-FFF2-40B4-BE49-F238E27FC236}">
                <a16:creationId xmlns:a16="http://schemas.microsoft.com/office/drawing/2014/main" id="{E4CDA663-9FF8-BF4D-AA20-DC52E3063847}"/>
              </a:ext>
            </a:extLst>
          </p:cNvPr>
          <p:cNvSpPr txBox="1">
            <a:spLocks noChangeArrowheads="1"/>
          </p:cNvSpPr>
          <p:nvPr/>
        </p:nvSpPr>
        <p:spPr bwMode="auto">
          <a:xfrm>
            <a:off x="4926013" y="2798763"/>
            <a:ext cx="36420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dirty="0">
                <a:latin typeface="Times New Roman" panose="02020603050405020304" pitchFamily="18" charset="0"/>
              </a:rPr>
              <a:t>B1</a:t>
            </a:r>
            <a:endParaRPr lang="en-US" altLang="en-US" sz="1200" dirty="0">
              <a:latin typeface="Times New Roman" panose="02020603050405020304" pitchFamily="18" charset="0"/>
            </a:endParaRPr>
          </a:p>
        </p:txBody>
      </p:sp>
      <p:sp>
        <p:nvSpPr>
          <p:cNvPr id="30752" name="Line 78">
            <a:extLst>
              <a:ext uri="{FF2B5EF4-FFF2-40B4-BE49-F238E27FC236}">
                <a16:creationId xmlns:a16="http://schemas.microsoft.com/office/drawing/2014/main" id="{ED64CFA1-C075-B54B-ADAB-6B2347D73EE3}"/>
              </a:ext>
            </a:extLst>
          </p:cNvPr>
          <p:cNvSpPr>
            <a:spLocks noChangeShapeType="1"/>
          </p:cNvSpPr>
          <p:nvPr/>
        </p:nvSpPr>
        <p:spPr bwMode="auto">
          <a:xfrm flipH="1" flipV="1">
            <a:off x="4068763" y="2112963"/>
            <a:ext cx="4267200" cy="42672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0753" name="AutoShape 79">
            <a:extLst>
              <a:ext uri="{FF2B5EF4-FFF2-40B4-BE49-F238E27FC236}">
                <a16:creationId xmlns:a16="http://schemas.microsoft.com/office/drawing/2014/main" id="{FDF8419C-8C06-B745-8F6E-BA59E09043AB}"/>
              </a:ext>
            </a:extLst>
          </p:cNvPr>
          <p:cNvSpPr>
            <a:spLocks noChangeArrowheads="1"/>
          </p:cNvSpPr>
          <p:nvPr/>
        </p:nvSpPr>
        <p:spPr bwMode="auto">
          <a:xfrm>
            <a:off x="5227638" y="3941763"/>
            <a:ext cx="76200" cy="76200"/>
          </a:xfrm>
          <a:prstGeom prst="flowChartConnector">
            <a:avLst/>
          </a:prstGeom>
          <a:solidFill>
            <a:schemeClr val="accent1"/>
          </a:solidFill>
          <a:ln w="12700">
            <a:solidFill>
              <a:schemeClr val="tx1"/>
            </a:solidFill>
            <a:round/>
            <a:headEnd type="none" w="sm" len="sm"/>
            <a:tailEnd type="none" w="sm" len="sm"/>
          </a:ln>
        </p:spPr>
        <p:txBody>
          <a:bodyPr wrap="none"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endParaRPr lang="en-US" altLang="en-US" sz="1800"/>
          </a:p>
        </p:txBody>
      </p:sp>
      <p:sp>
        <p:nvSpPr>
          <p:cNvPr id="30754" name="Text Box 80">
            <a:extLst>
              <a:ext uri="{FF2B5EF4-FFF2-40B4-BE49-F238E27FC236}">
                <a16:creationId xmlns:a16="http://schemas.microsoft.com/office/drawing/2014/main" id="{B3EE0673-A07A-A04D-B47E-9863F15A3F3C}"/>
              </a:ext>
            </a:extLst>
          </p:cNvPr>
          <p:cNvSpPr txBox="1">
            <a:spLocks noChangeArrowheads="1"/>
          </p:cNvSpPr>
          <p:nvPr/>
        </p:nvSpPr>
        <p:spPr bwMode="auto">
          <a:xfrm>
            <a:off x="5059363" y="3978275"/>
            <a:ext cx="32861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ed</a:t>
            </a:r>
            <a:endParaRPr lang="en-US" altLang="en-US" sz="1200">
              <a:latin typeface="Times New Roman" panose="02020603050405020304" pitchFamily="18" charset="0"/>
            </a:endParaRPr>
          </a:p>
        </p:txBody>
      </p:sp>
      <p:sp>
        <p:nvSpPr>
          <p:cNvPr id="37" name="Rectangle 3">
            <a:extLst>
              <a:ext uri="{FF2B5EF4-FFF2-40B4-BE49-F238E27FC236}">
                <a16:creationId xmlns:a16="http://schemas.microsoft.com/office/drawing/2014/main" id="{85B68B2E-C6F9-7344-A2FA-6FD2904D724C}"/>
              </a:ext>
            </a:extLst>
          </p:cNvPr>
          <p:cNvSpPr txBox="1">
            <a:spLocks noChangeArrowheads="1"/>
          </p:cNvSpPr>
          <p:nvPr/>
        </p:nvSpPr>
        <p:spPr bwMode="auto">
          <a:xfrm>
            <a:off x="457200" y="-76200"/>
            <a:ext cx="8229600" cy="1143000"/>
          </a:xfrm>
          <a:prstGeom prst="rect">
            <a:avLst/>
          </a:prstGeom>
          <a:noFill/>
          <a:ln w="9525">
            <a:noFill/>
            <a:miter lim="800000"/>
            <a:headEnd/>
            <a:tailEnd/>
          </a:ln>
          <a:effec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redistribution and fairness</a:t>
            </a:r>
            <a:br>
              <a:rPr lang="pt-PT" altLang="en-US" sz="2800" b="1">
                <a:solidFill>
                  <a:schemeClr val="tx2"/>
                </a:solidFill>
                <a:latin typeface="Calibri" panose="020F0502020204030204" pitchFamily="34" charset="0"/>
                <a:cs typeface="Calibri" panose="020F0502020204030204" pitchFamily="34" charset="0"/>
              </a:rPr>
            </a:br>
            <a:r>
              <a:rPr lang="pt-PT" altLang="en-US" sz="2800" b="1">
                <a:solidFill>
                  <a:srgbClr val="5F5F5F"/>
                </a:solidFill>
                <a:latin typeface="Calibri" panose="020F0502020204030204" pitchFamily="34" charset="0"/>
                <a:cs typeface="Calibri" panose="020F0502020204030204" pitchFamily="34" charset="0"/>
              </a:rPr>
              <a:t>preference-based fairness criteria</a:t>
            </a:r>
            <a:endParaRPr lang="en-US" altLang="en-US" sz="2800" b="1">
              <a:solidFill>
                <a:srgbClr val="5F5F5F"/>
              </a:solidFill>
              <a:latin typeface="Calibri" panose="020F0502020204030204" pitchFamily="34" charset="0"/>
              <a:cs typeface="Calibri" panose="020F0502020204030204" pitchFamily="34" charset="0"/>
            </a:endParaRPr>
          </a:p>
        </p:txBody>
      </p:sp>
      <p:sp>
        <p:nvSpPr>
          <p:cNvPr id="38" name="Line 76">
            <a:extLst>
              <a:ext uri="{FF2B5EF4-FFF2-40B4-BE49-F238E27FC236}">
                <a16:creationId xmlns:a16="http://schemas.microsoft.com/office/drawing/2014/main" id="{2AC43F08-3CD6-D44C-B832-37BEC2A30025}"/>
              </a:ext>
            </a:extLst>
          </p:cNvPr>
          <p:cNvSpPr>
            <a:spLocks noChangeShapeType="1"/>
          </p:cNvSpPr>
          <p:nvPr/>
        </p:nvSpPr>
        <p:spPr bwMode="auto">
          <a:xfrm flipH="1">
            <a:off x="4678362" y="2424110"/>
            <a:ext cx="625475" cy="270649"/>
          </a:xfrm>
          <a:prstGeom prst="line">
            <a:avLst/>
          </a:prstGeom>
          <a:noFill/>
          <a:ln w="127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n-US"/>
          </a:p>
        </p:txBody>
      </p:sp>
      <p:sp>
        <p:nvSpPr>
          <p:cNvPr id="2" name="TextBox 1">
            <a:extLst>
              <a:ext uri="{FF2B5EF4-FFF2-40B4-BE49-F238E27FC236}">
                <a16:creationId xmlns:a16="http://schemas.microsoft.com/office/drawing/2014/main" id="{BEF3FD48-61BC-1345-928A-53107D4CB906}"/>
              </a:ext>
            </a:extLst>
          </p:cNvPr>
          <p:cNvSpPr txBox="1"/>
          <p:nvPr/>
        </p:nvSpPr>
        <p:spPr>
          <a:xfrm>
            <a:off x="5292080" y="2063750"/>
            <a:ext cx="1304265" cy="1077218"/>
          </a:xfrm>
          <a:prstGeom prst="rect">
            <a:avLst/>
          </a:prstGeom>
          <a:noFill/>
        </p:spPr>
        <p:txBody>
          <a:bodyPr wrap="square" rtlCol="0">
            <a:spAutoFit/>
          </a:bodyPr>
          <a:lstStyle/>
          <a:p>
            <a:r>
              <a:rPr lang="en-US" sz="1600" dirty="0"/>
              <a:t>B’s indifference curve through B1</a:t>
            </a:r>
          </a:p>
        </p:txBody>
      </p:sp>
      <p:sp>
        <p:nvSpPr>
          <p:cNvPr id="39" name="TextBox 38">
            <a:extLst>
              <a:ext uri="{FF2B5EF4-FFF2-40B4-BE49-F238E27FC236}">
                <a16:creationId xmlns:a16="http://schemas.microsoft.com/office/drawing/2014/main" id="{187D8BB5-5D0D-F441-88E4-7049478957F4}"/>
              </a:ext>
            </a:extLst>
          </p:cNvPr>
          <p:cNvSpPr txBox="1"/>
          <p:nvPr/>
        </p:nvSpPr>
        <p:spPr>
          <a:xfrm>
            <a:off x="7417089" y="3990161"/>
            <a:ext cx="1304265" cy="1077218"/>
          </a:xfrm>
          <a:prstGeom prst="rect">
            <a:avLst/>
          </a:prstGeom>
          <a:noFill/>
        </p:spPr>
        <p:txBody>
          <a:bodyPr wrap="square" rtlCol="0">
            <a:spAutoFit/>
          </a:bodyPr>
          <a:lstStyle/>
          <a:p>
            <a:r>
              <a:rPr lang="en-US" sz="1600" dirty="0"/>
              <a:t>A’s indifference curve through A1</a:t>
            </a:r>
          </a:p>
        </p:txBody>
      </p:sp>
      <p:sp>
        <p:nvSpPr>
          <p:cNvPr id="40" name="Line 76">
            <a:extLst>
              <a:ext uri="{FF2B5EF4-FFF2-40B4-BE49-F238E27FC236}">
                <a16:creationId xmlns:a16="http://schemas.microsoft.com/office/drawing/2014/main" id="{17B43B45-1AC1-8743-91E7-A6F0F69BEDDF}"/>
              </a:ext>
            </a:extLst>
          </p:cNvPr>
          <p:cNvSpPr>
            <a:spLocks noChangeShapeType="1"/>
          </p:cNvSpPr>
          <p:nvPr/>
        </p:nvSpPr>
        <p:spPr bwMode="auto">
          <a:xfrm flipH="1">
            <a:off x="6073874" y="4437063"/>
            <a:ext cx="1267003" cy="792137"/>
          </a:xfrm>
          <a:prstGeom prst="line">
            <a:avLst/>
          </a:prstGeom>
          <a:noFill/>
          <a:ln w="127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n-US"/>
          </a:p>
        </p:txBody>
      </p:sp>
      <p:sp>
        <p:nvSpPr>
          <p:cNvPr id="41" name="AutoShape 79">
            <a:extLst>
              <a:ext uri="{FF2B5EF4-FFF2-40B4-BE49-F238E27FC236}">
                <a16:creationId xmlns:a16="http://schemas.microsoft.com/office/drawing/2014/main" id="{05B16623-8216-D24B-99C5-3FA29694E945}"/>
              </a:ext>
            </a:extLst>
          </p:cNvPr>
          <p:cNvSpPr>
            <a:spLocks noChangeArrowheads="1"/>
          </p:cNvSpPr>
          <p:nvPr/>
        </p:nvSpPr>
        <p:spPr bwMode="auto">
          <a:xfrm>
            <a:off x="4355976" y="2344688"/>
            <a:ext cx="76200" cy="76200"/>
          </a:xfrm>
          <a:prstGeom prst="flowChartConnector">
            <a:avLst/>
          </a:prstGeom>
          <a:solidFill>
            <a:srgbClr val="FF0000"/>
          </a:solidFill>
          <a:ln w="12700">
            <a:solidFill>
              <a:schemeClr val="tx1"/>
            </a:solidFill>
            <a:round/>
            <a:headEnd type="none" w="sm" len="sm"/>
            <a:tailEnd type="none" w="sm" len="sm"/>
          </a:ln>
        </p:spPr>
        <p:txBody>
          <a:bodyPr wrap="none"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endParaRPr lang="en-US" altLang="en-US" sz="1800"/>
          </a:p>
        </p:txBody>
      </p:sp>
      <p:sp>
        <p:nvSpPr>
          <p:cNvPr id="3" name="TextBox 2">
            <a:extLst>
              <a:ext uri="{FF2B5EF4-FFF2-40B4-BE49-F238E27FC236}">
                <a16:creationId xmlns:a16="http://schemas.microsoft.com/office/drawing/2014/main" id="{4C252104-9CB5-C349-8AC2-436DBAF5AE84}"/>
              </a:ext>
            </a:extLst>
          </p:cNvPr>
          <p:cNvSpPr txBox="1"/>
          <p:nvPr/>
        </p:nvSpPr>
        <p:spPr>
          <a:xfrm>
            <a:off x="4355976" y="1836113"/>
            <a:ext cx="1071066" cy="584775"/>
          </a:xfrm>
          <a:prstGeom prst="rect">
            <a:avLst/>
          </a:prstGeom>
          <a:noFill/>
        </p:spPr>
        <p:txBody>
          <a:bodyPr wrap="square" rtlCol="0">
            <a:spAutoFit/>
          </a:bodyPr>
          <a:lstStyle/>
          <a:p>
            <a:r>
              <a:rPr lang="en-US" sz="1600" dirty="0">
                <a:solidFill>
                  <a:srgbClr val="FF0000"/>
                </a:solidFill>
              </a:rPr>
              <a:t>reference bundle</a:t>
            </a:r>
          </a:p>
        </p:txBody>
      </p:sp>
      <p:sp>
        <p:nvSpPr>
          <p:cNvPr id="4" name="TextBox 3">
            <a:extLst>
              <a:ext uri="{FF2B5EF4-FFF2-40B4-BE49-F238E27FC236}">
                <a16:creationId xmlns:a16="http://schemas.microsoft.com/office/drawing/2014/main" id="{06E65B07-98F2-414F-BCAE-A1B1CA181E02}"/>
              </a:ext>
            </a:extLst>
          </p:cNvPr>
          <p:cNvSpPr txBox="1"/>
          <p:nvPr/>
        </p:nvSpPr>
        <p:spPr>
          <a:xfrm>
            <a:off x="493668" y="4077072"/>
            <a:ext cx="2926204" cy="2308324"/>
          </a:xfrm>
          <a:prstGeom prst="rect">
            <a:avLst/>
          </a:prstGeom>
          <a:noFill/>
        </p:spPr>
        <p:txBody>
          <a:bodyPr wrap="square" rtlCol="0">
            <a:spAutoFit/>
          </a:bodyPr>
          <a:lstStyle/>
          <a:p>
            <a:pPr algn="ctr"/>
            <a:r>
              <a:rPr lang="en-US" dirty="0"/>
              <a:t>A is indifferent between A1 and the reference bundle; </a:t>
            </a:r>
          </a:p>
          <a:p>
            <a:pPr algn="ctr"/>
            <a:r>
              <a:rPr lang="en-US" dirty="0"/>
              <a:t>B is indifferent between B1 and the same reference bundle: </a:t>
            </a:r>
          </a:p>
          <a:p>
            <a:pPr algn="ctr"/>
            <a:endParaRPr lang="en-US" dirty="0"/>
          </a:p>
          <a:p>
            <a:pPr algn="ctr"/>
            <a:r>
              <a:rPr lang="en-US" dirty="0"/>
              <a:t>the allocation is egalitarian-equivalent.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5C2BE58D-A919-B241-AA42-E4B09E5E818B}"/>
              </a:ext>
            </a:extLst>
          </p:cNvPr>
          <p:cNvSpPr>
            <a:spLocks noGrp="1" noChangeArrowheads="1"/>
          </p:cNvSpPr>
          <p:nvPr>
            <p:ph type="title"/>
          </p:nvPr>
        </p:nvSpPr>
        <p:spPr>
          <a:xfrm>
            <a:off x="323850" y="1555750"/>
            <a:ext cx="3168650" cy="2881313"/>
          </a:xfrm>
        </p:spPr>
        <p:txBody>
          <a:bodyPr/>
          <a:lstStyle/>
          <a:p>
            <a:pPr eaLnBrk="1" hangingPunct="1"/>
            <a:br>
              <a:rPr lang="pt-PT" altLang="en-US" sz="3600" dirty="0">
                <a:solidFill>
                  <a:schemeClr val="bg2"/>
                </a:solidFill>
                <a:latin typeface="Calibri" panose="020F0502020204030204" pitchFamily="34" charset="0"/>
                <a:cs typeface="Calibri" panose="020F0502020204030204" pitchFamily="34" charset="0"/>
              </a:rPr>
            </a:br>
            <a:r>
              <a:rPr lang="pt-PT" altLang="en-US" sz="3600" dirty="0" err="1">
                <a:solidFill>
                  <a:schemeClr val="bg2"/>
                </a:solidFill>
                <a:latin typeface="Calibri" panose="020F0502020204030204" pitchFamily="34" charset="0"/>
                <a:cs typeface="Calibri" panose="020F0502020204030204" pitchFamily="34" charset="0"/>
              </a:rPr>
              <a:t>egalitarian-equivalence</a:t>
            </a:r>
            <a:endParaRPr lang="pt-PT" altLang="en-US" sz="3600" dirty="0">
              <a:solidFill>
                <a:schemeClr val="bg2"/>
              </a:solidFill>
              <a:latin typeface="Calibri" panose="020F0502020204030204" pitchFamily="34" charset="0"/>
              <a:cs typeface="Calibri" panose="020F0502020204030204" pitchFamily="34" charset="0"/>
            </a:endParaRPr>
          </a:p>
        </p:txBody>
      </p:sp>
      <p:sp>
        <p:nvSpPr>
          <p:cNvPr id="31747" name="Line 35">
            <a:extLst>
              <a:ext uri="{FF2B5EF4-FFF2-40B4-BE49-F238E27FC236}">
                <a16:creationId xmlns:a16="http://schemas.microsoft.com/office/drawing/2014/main" id="{22CB0F39-A88B-F24C-8777-6DF1E6974549}"/>
              </a:ext>
            </a:extLst>
          </p:cNvPr>
          <p:cNvSpPr>
            <a:spLocks noChangeShapeType="1"/>
          </p:cNvSpPr>
          <p:nvPr/>
        </p:nvSpPr>
        <p:spPr bwMode="auto">
          <a:xfrm flipV="1">
            <a:off x="3913188" y="6307138"/>
            <a:ext cx="4743450"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31748" name="Line 36">
            <a:extLst>
              <a:ext uri="{FF2B5EF4-FFF2-40B4-BE49-F238E27FC236}">
                <a16:creationId xmlns:a16="http://schemas.microsoft.com/office/drawing/2014/main" id="{EA82C41D-35F6-164E-AA23-4C9395E3E149}"/>
              </a:ext>
            </a:extLst>
          </p:cNvPr>
          <p:cNvSpPr>
            <a:spLocks noChangeShapeType="1"/>
          </p:cNvSpPr>
          <p:nvPr/>
        </p:nvSpPr>
        <p:spPr bwMode="auto">
          <a:xfrm flipH="1" flipV="1">
            <a:off x="3886200" y="1143000"/>
            <a:ext cx="26988" cy="5189538"/>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31749" name="Rectangle 37">
            <a:extLst>
              <a:ext uri="{FF2B5EF4-FFF2-40B4-BE49-F238E27FC236}">
                <a16:creationId xmlns:a16="http://schemas.microsoft.com/office/drawing/2014/main" id="{8B18FF9B-3875-8741-838A-A1F2A7C00AAA}"/>
              </a:ext>
            </a:extLst>
          </p:cNvPr>
          <p:cNvSpPr>
            <a:spLocks noChangeArrowheads="1"/>
          </p:cNvSpPr>
          <p:nvPr/>
        </p:nvSpPr>
        <p:spPr bwMode="auto">
          <a:xfrm flipH="1">
            <a:off x="3571875" y="3716338"/>
            <a:ext cx="336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en-US" altLang="en-US" sz="1200">
                <a:latin typeface="Times New Roman" panose="02020603050405020304" pitchFamily="18" charset="0"/>
              </a:rPr>
              <a:t>10</a:t>
            </a:r>
          </a:p>
        </p:txBody>
      </p:sp>
      <p:sp>
        <p:nvSpPr>
          <p:cNvPr id="31750" name="Line 38">
            <a:extLst>
              <a:ext uri="{FF2B5EF4-FFF2-40B4-BE49-F238E27FC236}">
                <a16:creationId xmlns:a16="http://schemas.microsoft.com/office/drawing/2014/main" id="{87B8B4BF-DB58-D449-AA72-86EF7BDC6EB4}"/>
              </a:ext>
            </a:extLst>
          </p:cNvPr>
          <p:cNvSpPr>
            <a:spLocks noChangeShapeType="1"/>
          </p:cNvSpPr>
          <p:nvPr/>
        </p:nvSpPr>
        <p:spPr bwMode="auto">
          <a:xfrm flipH="1" flipV="1">
            <a:off x="4541838" y="6307138"/>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1751" name="Line 39">
            <a:extLst>
              <a:ext uri="{FF2B5EF4-FFF2-40B4-BE49-F238E27FC236}">
                <a16:creationId xmlns:a16="http://schemas.microsoft.com/office/drawing/2014/main" id="{42D8AD29-5087-134B-93E8-F81C5E67C938}"/>
              </a:ext>
            </a:extLst>
          </p:cNvPr>
          <p:cNvSpPr>
            <a:spLocks noChangeShapeType="1"/>
          </p:cNvSpPr>
          <p:nvPr/>
        </p:nvSpPr>
        <p:spPr bwMode="auto">
          <a:xfrm>
            <a:off x="3856038" y="569753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1752" name="Line 40">
            <a:extLst>
              <a:ext uri="{FF2B5EF4-FFF2-40B4-BE49-F238E27FC236}">
                <a16:creationId xmlns:a16="http://schemas.microsoft.com/office/drawing/2014/main" id="{7EC61A4B-0F38-C448-811A-D0518342ED15}"/>
              </a:ext>
            </a:extLst>
          </p:cNvPr>
          <p:cNvSpPr>
            <a:spLocks noChangeShapeType="1"/>
          </p:cNvSpPr>
          <p:nvPr/>
        </p:nvSpPr>
        <p:spPr bwMode="auto">
          <a:xfrm>
            <a:off x="3856038" y="511333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1753" name="Line 41">
            <a:extLst>
              <a:ext uri="{FF2B5EF4-FFF2-40B4-BE49-F238E27FC236}">
                <a16:creationId xmlns:a16="http://schemas.microsoft.com/office/drawing/2014/main" id="{27FE35BA-F01E-574B-A9F6-AC2126C4008B}"/>
              </a:ext>
            </a:extLst>
          </p:cNvPr>
          <p:cNvSpPr>
            <a:spLocks noChangeShapeType="1"/>
          </p:cNvSpPr>
          <p:nvPr/>
        </p:nvSpPr>
        <p:spPr bwMode="auto">
          <a:xfrm flipH="1">
            <a:off x="3856038" y="450373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1754" name="Line 42">
            <a:extLst>
              <a:ext uri="{FF2B5EF4-FFF2-40B4-BE49-F238E27FC236}">
                <a16:creationId xmlns:a16="http://schemas.microsoft.com/office/drawing/2014/main" id="{C7AACA42-FBE0-434B-88FB-2D7062099887}"/>
              </a:ext>
            </a:extLst>
          </p:cNvPr>
          <p:cNvSpPr>
            <a:spLocks noChangeShapeType="1"/>
          </p:cNvSpPr>
          <p:nvPr/>
        </p:nvSpPr>
        <p:spPr bwMode="auto">
          <a:xfrm flipH="1">
            <a:off x="3856038" y="389413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1755" name="Line 43">
            <a:extLst>
              <a:ext uri="{FF2B5EF4-FFF2-40B4-BE49-F238E27FC236}">
                <a16:creationId xmlns:a16="http://schemas.microsoft.com/office/drawing/2014/main" id="{A779D385-54B2-8747-8F9E-1B3079989252}"/>
              </a:ext>
            </a:extLst>
          </p:cNvPr>
          <p:cNvSpPr>
            <a:spLocks noChangeShapeType="1"/>
          </p:cNvSpPr>
          <p:nvPr/>
        </p:nvSpPr>
        <p:spPr bwMode="auto">
          <a:xfrm flipH="1">
            <a:off x="3856038" y="328453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1756" name="Line 44">
            <a:extLst>
              <a:ext uri="{FF2B5EF4-FFF2-40B4-BE49-F238E27FC236}">
                <a16:creationId xmlns:a16="http://schemas.microsoft.com/office/drawing/2014/main" id="{9179CA83-86B7-CE45-B59B-69F0AE5F45C4}"/>
              </a:ext>
            </a:extLst>
          </p:cNvPr>
          <p:cNvSpPr>
            <a:spLocks noChangeShapeType="1"/>
          </p:cNvSpPr>
          <p:nvPr/>
        </p:nvSpPr>
        <p:spPr bwMode="auto">
          <a:xfrm flipH="1">
            <a:off x="3856038" y="267493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1757" name="Line 45">
            <a:extLst>
              <a:ext uri="{FF2B5EF4-FFF2-40B4-BE49-F238E27FC236}">
                <a16:creationId xmlns:a16="http://schemas.microsoft.com/office/drawing/2014/main" id="{59A92D4E-4EFD-0F40-9879-B9CFAFC96E6D}"/>
              </a:ext>
            </a:extLst>
          </p:cNvPr>
          <p:cNvSpPr>
            <a:spLocks noChangeShapeType="1"/>
          </p:cNvSpPr>
          <p:nvPr/>
        </p:nvSpPr>
        <p:spPr bwMode="auto">
          <a:xfrm flipH="1">
            <a:off x="3856038" y="206533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1758" name="Line 46">
            <a:extLst>
              <a:ext uri="{FF2B5EF4-FFF2-40B4-BE49-F238E27FC236}">
                <a16:creationId xmlns:a16="http://schemas.microsoft.com/office/drawing/2014/main" id="{518F41A4-5744-3144-AA5A-A1874FA8782F}"/>
              </a:ext>
            </a:extLst>
          </p:cNvPr>
          <p:cNvSpPr>
            <a:spLocks noChangeShapeType="1"/>
          </p:cNvSpPr>
          <p:nvPr/>
        </p:nvSpPr>
        <p:spPr bwMode="auto">
          <a:xfrm flipH="1">
            <a:off x="3856038" y="145573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1759" name="Rectangle 47">
            <a:extLst>
              <a:ext uri="{FF2B5EF4-FFF2-40B4-BE49-F238E27FC236}">
                <a16:creationId xmlns:a16="http://schemas.microsoft.com/office/drawing/2014/main" id="{B1E4737F-4299-BC48-A407-908E16A0798E}"/>
              </a:ext>
            </a:extLst>
          </p:cNvPr>
          <p:cNvSpPr>
            <a:spLocks noChangeArrowheads="1"/>
          </p:cNvSpPr>
          <p:nvPr/>
        </p:nvSpPr>
        <p:spPr bwMode="auto">
          <a:xfrm flipH="1">
            <a:off x="3571875" y="2479675"/>
            <a:ext cx="3365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en-US" altLang="en-US" sz="1200">
                <a:latin typeface="Times New Roman" panose="02020603050405020304" pitchFamily="18" charset="0"/>
              </a:rPr>
              <a:t>1</a:t>
            </a:r>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31760" name="Rectangle 48">
            <a:extLst>
              <a:ext uri="{FF2B5EF4-FFF2-40B4-BE49-F238E27FC236}">
                <a16:creationId xmlns:a16="http://schemas.microsoft.com/office/drawing/2014/main" id="{E20FC789-6A49-234E-AA2C-09955C012A29}"/>
              </a:ext>
            </a:extLst>
          </p:cNvPr>
          <p:cNvSpPr>
            <a:spLocks noChangeArrowheads="1"/>
          </p:cNvSpPr>
          <p:nvPr/>
        </p:nvSpPr>
        <p:spPr bwMode="auto">
          <a:xfrm flipH="1">
            <a:off x="3629025" y="6129338"/>
            <a:ext cx="2603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en-US" altLang="en-US" sz="1200">
                <a:latin typeface="Times New Roman" panose="02020603050405020304" pitchFamily="18" charset="0"/>
              </a:rPr>
              <a:t>0</a:t>
            </a:r>
          </a:p>
        </p:txBody>
      </p:sp>
      <p:sp>
        <p:nvSpPr>
          <p:cNvPr id="31761" name="Rectangle 49">
            <a:extLst>
              <a:ext uri="{FF2B5EF4-FFF2-40B4-BE49-F238E27FC236}">
                <a16:creationId xmlns:a16="http://schemas.microsoft.com/office/drawing/2014/main" id="{202B1E5D-0EC3-7A4A-BDE9-984379DB6388}"/>
              </a:ext>
            </a:extLst>
          </p:cNvPr>
          <p:cNvSpPr>
            <a:spLocks noChangeArrowheads="1"/>
          </p:cNvSpPr>
          <p:nvPr/>
        </p:nvSpPr>
        <p:spPr bwMode="auto">
          <a:xfrm flipH="1">
            <a:off x="3571875" y="1277938"/>
            <a:ext cx="336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20</a:t>
            </a:r>
            <a:endParaRPr lang="en-US" altLang="en-US" sz="1200">
              <a:latin typeface="Times New Roman" panose="02020603050405020304" pitchFamily="18" charset="0"/>
            </a:endParaRPr>
          </a:p>
        </p:txBody>
      </p:sp>
      <p:sp>
        <p:nvSpPr>
          <p:cNvPr id="31762" name="Rectangle 50">
            <a:extLst>
              <a:ext uri="{FF2B5EF4-FFF2-40B4-BE49-F238E27FC236}">
                <a16:creationId xmlns:a16="http://schemas.microsoft.com/office/drawing/2014/main" id="{84432E66-1B54-4242-8379-1D1568F8980E}"/>
              </a:ext>
            </a:extLst>
          </p:cNvPr>
          <p:cNvSpPr>
            <a:spLocks noChangeArrowheads="1"/>
          </p:cNvSpPr>
          <p:nvPr/>
        </p:nvSpPr>
        <p:spPr bwMode="auto">
          <a:xfrm flipH="1">
            <a:off x="6218238" y="6408738"/>
            <a:ext cx="4000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10</a:t>
            </a:r>
            <a:endParaRPr lang="en-US" altLang="en-US" sz="1200">
              <a:latin typeface="Times New Roman" panose="02020603050405020304" pitchFamily="18" charset="0"/>
            </a:endParaRPr>
          </a:p>
        </p:txBody>
      </p:sp>
      <p:sp>
        <p:nvSpPr>
          <p:cNvPr id="31763" name="Line 51">
            <a:extLst>
              <a:ext uri="{FF2B5EF4-FFF2-40B4-BE49-F238E27FC236}">
                <a16:creationId xmlns:a16="http://schemas.microsoft.com/office/drawing/2014/main" id="{A480FF5D-C51F-9042-8416-A9FC540AAFE3}"/>
              </a:ext>
            </a:extLst>
          </p:cNvPr>
          <p:cNvSpPr>
            <a:spLocks noChangeShapeType="1"/>
          </p:cNvSpPr>
          <p:nvPr/>
        </p:nvSpPr>
        <p:spPr bwMode="auto">
          <a:xfrm flipH="1" flipV="1">
            <a:off x="6370638" y="6307138"/>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1764" name="Line 52">
            <a:extLst>
              <a:ext uri="{FF2B5EF4-FFF2-40B4-BE49-F238E27FC236}">
                <a16:creationId xmlns:a16="http://schemas.microsoft.com/office/drawing/2014/main" id="{FE21235F-933D-0E4D-A74B-26B35EA76A84}"/>
              </a:ext>
            </a:extLst>
          </p:cNvPr>
          <p:cNvSpPr>
            <a:spLocks noChangeShapeType="1"/>
          </p:cNvSpPr>
          <p:nvPr/>
        </p:nvSpPr>
        <p:spPr bwMode="auto">
          <a:xfrm flipH="1" flipV="1">
            <a:off x="5151438" y="6307138"/>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1765" name="Line 53">
            <a:extLst>
              <a:ext uri="{FF2B5EF4-FFF2-40B4-BE49-F238E27FC236}">
                <a16:creationId xmlns:a16="http://schemas.microsoft.com/office/drawing/2014/main" id="{3A3CD72C-8564-7946-8839-1E6816B6ED83}"/>
              </a:ext>
            </a:extLst>
          </p:cNvPr>
          <p:cNvSpPr>
            <a:spLocks noChangeShapeType="1"/>
          </p:cNvSpPr>
          <p:nvPr/>
        </p:nvSpPr>
        <p:spPr bwMode="auto">
          <a:xfrm flipH="1" flipV="1">
            <a:off x="5761038" y="6307138"/>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1766" name="Rectangle 54">
            <a:extLst>
              <a:ext uri="{FF2B5EF4-FFF2-40B4-BE49-F238E27FC236}">
                <a16:creationId xmlns:a16="http://schemas.microsoft.com/office/drawing/2014/main" id="{5DDCE58A-8824-3A45-94E8-4851806C74C5}"/>
              </a:ext>
            </a:extLst>
          </p:cNvPr>
          <p:cNvSpPr>
            <a:spLocks noChangeArrowheads="1"/>
          </p:cNvSpPr>
          <p:nvPr/>
        </p:nvSpPr>
        <p:spPr bwMode="auto">
          <a:xfrm flipH="1">
            <a:off x="5056188" y="6408738"/>
            <a:ext cx="4000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31767" name="Line 55">
            <a:extLst>
              <a:ext uri="{FF2B5EF4-FFF2-40B4-BE49-F238E27FC236}">
                <a16:creationId xmlns:a16="http://schemas.microsoft.com/office/drawing/2014/main" id="{15BF0CF1-F1ED-D846-B3EE-57D39E9CEA34}"/>
              </a:ext>
            </a:extLst>
          </p:cNvPr>
          <p:cNvSpPr>
            <a:spLocks noChangeShapeType="1"/>
          </p:cNvSpPr>
          <p:nvPr/>
        </p:nvSpPr>
        <p:spPr bwMode="auto">
          <a:xfrm flipV="1">
            <a:off x="3932238" y="3868738"/>
            <a:ext cx="2438400" cy="2438400"/>
          </a:xfrm>
          <a:prstGeom prst="line">
            <a:avLst/>
          </a:prstGeom>
          <a:noFill/>
          <a:ln w="12700" cap="rnd">
            <a:solidFill>
              <a:schemeClr val="tx1"/>
            </a:solidFill>
            <a:prstDash val="sysDot"/>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1768" name="Line 56">
            <a:extLst>
              <a:ext uri="{FF2B5EF4-FFF2-40B4-BE49-F238E27FC236}">
                <a16:creationId xmlns:a16="http://schemas.microsoft.com/office/drawing/2014/main" id="{4D2A3546-82F1-D542-9473-A8CCCAE6BCCC}"/>
              </a:ext>
            </a:extLst>
          </p:cNvPr>
          <p:cNvSpPr>
            <a:spLocks noChangeShapeType="1"/>
          </p:cNvSpPr>
          <p:nvPr/>
        </p:nvSpPr>
        <p:spPr bwMode="auto">
          <a:xfrm flipV="1">
            <a:off x="6370638" y="1506538"/>
            <a:ext cx="0" cy="2362200"/>
          </a:xfrm>
          <a:prstGeom prst="line">
            <a:avLst/>
          </a:prstGeom>
          <a:noFill/>
          <a:ln w="12700" cap="rnd">
            <a:solidFill>
              <a:schemeClr val="tx1"/>
            </a:solidFill>
            <a:prstDash val="sysDot"/>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1769" name="Text Box 57">
            <a:extLst>
              <a:ext uri="{FF2B5EF4-FFF2-40B4-BE49-F238E27FC236}">
                <a16:creationId xmlns:a16="http://schemas.microsoft.com/office/drawing/2014/main" id="{78743580-E70B-FE42-90B1-85E40EC3B0B1}"/>
              </a:ext>
            </a:extLst>
          </p:cNvPr>
          <p:cNvSpPr txBox="1">
            <a:spLocks noChangeArrowheads="1"/>
          </p:cNvSpPr>
          <p:nvPr/>
        </p:nvSpPr>
        <p:spPr bwMode="auto">
          <a:xfrm>
            <a:off x="6254750" y="1155700"/>
            <a:ext cx="26828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P</a:t>
            </a:r>
            <a:endParaRPr lang="en-US" altLang="en-US" sz="1200">
              <a:latin typeface="Times New Roman" panose="02020603050405020304" pitchFamily="18" charset="0"/>
            </a:endParaRPr>
          </a:p>
        </p:txBody>
      </p:sp>
      <p:sp>
        <p:nvSpPr>
          <p:cNvPr id="31770" name="Arc 58">
            <a:extLst>
              <a:ext uri="{FF2B5EF4-FFF2-40B4-BE49-F238E27FC236}">
                <a16:creationId xmlns:a16="http://schemas.microsoft.com/office/drawing/2014/main" id="{4AA477FE-ED4E-8D48-8BDD-788B8C2FC616}"/>
              </a:ext>
            </a:extLst>
          </p:cNvPr>
          <p:cNvSpPr>
            <a:spLocks/>
          </p:cNvSpPr>
          <p:nvPr/>
        </p:nvSpPr>
        <p:spPr bwMode="auto">
          <a:xfrm rot="16200000" flipH="1">
            <a:off x="4579938" y="1697038"/>
            <a:ext cx="3810000" cy="3886200"/>
          </a:xfrm>
          <a:custGeom>
            <a:avLst/>
            <a:gdLst>
              <a:gd name="T0" fmla="*/ 0 w 21600"/>
              <a:gd name="T1" fmla="*/ 0 h 21600"/>
              <a:gd name="T2" fmla="*/ 3810000 w 21600"/>
              <a:gd name="T3" fmla="*/ 3886200 h 21600"/>
              <a:gd name="T4" fmla="*/ 0 w 21600"/>
              <a:gd name="T5" fmla="*/ 388620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endParaRPr lang="en-US" altLang="en-US" sz="1800"/>
          </a:p>
        </p:txBody>
      </p:sp>
      <p:sp>
        <p:nvSpPr>
          <p:cNvPr id="31771" name="Text Box 59">
            <a:extLst>
              <a:ext uri="{FF2B5EF4-FFF2-40B4-BE49-F238E27FC236}">
                <a16:creationId xmlns:a16="http://schemas.microsoft.com/office/drawing/2014/main" id="{CE5F61C2-CC3E-2243-AB48-B362D9C21027}"/>
              </a:ext>
            </a:extLst>
          </p:cNvPr>
          <p:cNvSpPr txBox="1">
            <a:spLocks noChangeArrowheads="1"/>
          </p:cNvSpPr>
          <p:nvPr/>
        </p:nvSpPr>
        <p:spPr bwMode="auto">
          <a:xfrm>
            <a:off x="3611563" y="944563"/>
            <a:ext cx="2603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y</a:t>
            </a:r>
            <a:endParaRPr lang="en-US" altLang="en-US" sz="1200">
              <a:latin typeface="Times New Roman" panose="02020603050405020304" pitchFamily="18" charset="0"/>
            </a:endParaRPr>
          </a:p>
        </p:txBody>
      </p:sp>
      <p:sp>
        <p:nvSpPr>
          <p:cNvPr id="31772" name="Text Box 60">
            <a:extLst>
              <a:ext uri="{FF2B5EF4-FFF2-40B4-BE49-F238E27FC236}">
                <a16:creationId xmlns:a16="http://schemas.microsoft.com/office/drawing/2014/main" id="{09CD0332-EBD9-8E46-AC58-ED83DC68F20A}"/>
              </a:ext>
            </a:extLst>
          </p:cNvPr>
          <p:cNvSpPr txBox="1">
            <a:spLocks noChangeArrowheads="1"/>
          </p:cNvSpPr>
          <p:nvPr/>
        </p:nvSpPr>
        <p:spPr bwMode="auto">
          <a:xfrm>
            <a:off x="8488363" y="6343650"/>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x</a:t>
            </a:r>
            <a:endParaRPr lang="en-US" altLang="en-US" sz="1200">
              <a:latin typeface="Times New Roman" panose="02020603050405020304" pitchFamily="18" charset="0"/>
            </a:endParaRPr>
          </a:p>
        </p:txBody>
      </p:sp>
      <p:sp>
        <p:nvSpPr>
          <p:cNvPr id="31774" name="Text Box 62">
            <a:extLst>
              <a:ext uri="{FF2B5EF4-FFF2-40B4-BE49-F238E27FC236}">
                <a16:creationId xmlns:a16="http://schemas.microsoft.com/office/drawing/2014/main" id="{987F4FAE-AC4A-0446-AE09-23EF93611AEC}"/>
              </a:ext>
            </a:extLst>
          </p:cNvPr>
          <p:cNvSpPr txBox="1">
            <a:spLocks noChangeArrowheads="1"/>
          </p:cNvSpPr>
          <p:nvPr/>
        </p:nvSpPr>
        <p:spPr bwMode="auto">
          <a:xfrm>
            <a:off x="4906963" y="3905250"/>
            <a:ext cx="32861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ed</a:t>
            </a:r>
            <a:endParaRPr lang="en-US" altLang="en-US" sz="1200">
              <a:latin typeface="Times New Roman" panose="02020603050405020304" pitchFamily="18" charset="0"/>
            </a:endParaRPr>
          </a:p>
        </p:txBody>
      </p:sp>
      <p:sp>
        <p:nvSpPr>
          <p:cNvPr id="31775" name="Text Box 63">
            <a:extLst>
              <a:ext uri="{FF2B5EF4-FFF2-40B4-BE49-F238E27FC236}">
                <a16:creationId xmlns:a16="http://schemas.microsoft.com/office/drawing/2014/main" id="{F569B9B1-3703-0647-9702-1D8564ACF290}"/>
              </a:ext>
            </a:extLst>
          </p:cNvPr>
          <p:cNvSpPr txBox="1">
            <a:spLocks noChangeArrowheads="1"/>
          </p:cNvSpPr>
          <p:nvPr/>
        </p:nvSpPr>
        <p:spPr bwMode="auto">
          <a:xfrm>
            <a:off x="5508104" y="4508500"/>
            <a:ext cx="37221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dirty="0">
                <a:latin typeface="Times New Roman" panose="02020603050405020304" pitchFamily="18" charset="0"/>
              </a:rPr>
              <a:t>A2</a:t>
            </a:r>
            <a:endParaRPr lang="en-US" altLang="en-US" sz="1200" dirty="0">
              <a:latin typeface="Times New Roman" panose="02020603050405020304" pitchFamily="18" charset="0"/>
            </a:endParaRPr>
          </a:p>
        </p:txBody>
      </p:sp>
      <p:sp>
        <p:nvSpPr>
          <p:cNvPr id="31776" name="Text Box 64">
            <a:extLst>
              <a:ext uri="{FF2B5EF4-FFF2-40B4-BE49-F238E27FC236}">
                <a16:creationId xmlns:a16="http://schemas.microsoft.com/office/drawing/2014/main" id="{081A987F-02D6-C645-81EC-68505DA654DA}"/>
              </a:ext>
            </a:extLst>
          </p:cNvPr>
          <p:cNvSpPr txBox="1">
            <a:spLocks noChangeArrowheads="1"/>
          </p:cNvSpPr>
          <p:nvPr/>
        </p:nvSpPr>
        <p:spPr bwMode="auto">
          <a:xfrm>
            <a:off x="4313238" y="2954338"/>
            <a:ext cx="36420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dirty="0">
                <a:latin typeface="Times New Roman" panose="02020603050405020304" pitchFamily="18" charset="0"/>
              </a:rPr>
              <a:t>B2</a:t>
            </a:r>
            <a:endParaRPr lang="en-US" altLang="en-US" sz="1200" dirty="0">
              <a:latin typeface="Times New Roman" panose="02020603050405020304" pitchFamily="18" charset="0"/>
            </a:endParaRPr>
          </a:p>
        </p:txBody>
      </p:sp>
      <p:sp>
        <p:nvSpPr>
          <p:cNvPr id="31778" name="Line 66">
            <a:extLst>
              <a:ext uri="{FF2B5EF4-FFF2-40B4-BE49-F238E27FC236}">
                <a16:creationId xmlns:a16="http://schemas.microsoft.com/office/drawing/2014/main" id="{1EFC11CC-F4F5-5E4E-ADD0-E41D02BF82E2}"/>
              </a:ext>
            </a:extLst>
          </p:cNvPr>
          <p:cNvSpPr>
            <a:spLocks noChangeShapeType="1"/>
          </p:cNvSpPr>
          <p:nvPr/>
        </p:nvSpPr>
        <p:spPr bwMode="auto">
          <a:xfrm flipH="1">
            <a:off x="4423792" y="3208784"/>
            <a:ext cx="76200" cy="762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7" name="Rectangle 3">
            <a:extLst>
              <a:ext uri="{FF2B5EF4-FFF2-40B4-BE49-F238E27FC236}">
                <a16:creationId xmlns:a16="http://schemas.microsoft.com/office/drawing/2014/main" id="{8E45F27A-4EEC-4D46-8272-24315F491BBB}"/>
              </a:ext>
            </a:extLst>
          </p:cNvPr>
          <p:cNvSpPr txBox="1">
            <a:spLocks noChangeArrowheads="1"/>
          </p:cNvSpPr>
          <p:nvPr/>
        </p:nvSpPr>
        <p:spPr bwMode="auto">
          <a:xfrm>
            <a:off x="457200" y="-76200"/>
            <a:ext cx="8229600" cy="1143000"/>
          </a:xfrm>
          <a:prstGeom prst="rect">
            <a:avLst/>
          </a:prstGeom>
          <a:noFill/>
          <a:ln w="9525">
            <a:noFill/>
            <a:miter lim="800000"/>
            <a:headEnd/>
            <a:tailEnd/>
          </a:ln>
          <a:effec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redistribution and fairness</a:t>
            </a:r>
            <a:br>
              <a:rPr lang="pt-PT" altLang="en-US" sz="2800" b="1">
                <a:solidFill>
                  <a:schemeClr val="tx2"/>
                </a:solidFill>
                <a:latin typeface="Calibri" panose="020F0502020204030204" pitchFamily="34" charset="0"/>
                <a:cs typeface="Calibri" panose="020F0502020204030204" pitchFamily="34" charset="0"/>
              </a:rPr>
            </a:br>
            <a:r>
              <a:rPr lang="pt-PT" altLang="en-US" sz="2800" b="1">
                <a:solidFill>
                  <a:srgbClr val="5F5F5F"/>
                </a:solidFill>
                <a:latin typeface="Calibri" panose="020F0502020204030204" pitchFamily="34" charset="0"/>
                <a:cs typeface="Calibri" panose="020F0502020204030204" pitchFamily="34" charset="0"/>
              </a:rPr>
              <a:t>preference-based fairness criteria</a:t>
            </a:r>
            <a:endParaRPr lang="en-US" altLang="en-US" sz="2800" b="1">
              <a:solidFill>
                <a:srgbClr val="5F5F5F"/>
              </a:solidFill>
              <a:latin typeface="Calibri" panose="020F0502020204030204" pitchFamily="34" charset="0"/>
              <a:cs typeface="Calibri" panose="020F0502020204030204" pitchFamily="34" charset="0"/>
            </a:endParaRPr>
          </a:p>
        </p:txBody>
      </p:sp>
      <p:sp>
        <p:nvSpPr>
          <p:cNvPr id="36" name="TextBox 35">
            <a:extLst>
              <a:ext uri="{FF2B5EF4-FFF2-40B4-BE49-F238E27FC236}">
                <a16:creationId xmlns:a16="http://schemas.microsoft.com/office/drawing/2014/main" id="{432644EC-EA4A-6C48-A9A6-CCD49AB3C7DB}"/>
              </a:ext>
            </a:extLst>
          </p:cNvPr>
          <p:cNvSpPr txBox="1"/>
          <p:nvPr/>
        </p:nvSpPr>
        <p:spPr>
          <a:xfrm>
            <a:off x="7417089" y="4368006"/>
            <a:ext cx="1304265" cy="1077218"/>
          </a:xfrm>
          <a:prstGeom prst="rect">
            <a:avLst/>
          </a:prstGeom>
          <a:noFill/>
        </p:spPr>
        <p:txBody>
          <a:bodyPr wrap="square" rtlCol="0">
            <a:spAutoFit/>
          </a:bodyPr>
          <a:lstStyle/>
          <a:p>
            <a:r>
              <a:rPr lang="en-US" sz="1600" dirty="0"/>
              <a:t>A’s indifference curve through A2</a:t>
            </a:r>
          </a:p>
        </p:txBody>
      </p:sp>
      <p:sp>
        <p:nvSpPr>
          <p:cNvPr id="31777" name="Line 65">
            <a:extLst>
              <a:ext uri="{FF2B5EF4-FFF2-40B4-BE49-F238E27FC236}">
                <a16:creationId xmlns:a16="http://schemas.microsoft.com/office/drawing/2014/main" id="{B611531E-654B-714E-8F11-88EE40E7C0F7}"/>
              </a:ext>
            </a:extLst>
          </p:cNvPr>
          <p:cNvSpPr>
            <a:spLocks noChangeShapeType="1"/>
          </p:cNvSpPr>
          <p:nvPr/>
        </p:nvSpPr>
        <p:spPr bwMode="auto">
          <a:xfrm flipH="1" flipV="1">
            <a:off x="3932238" y="2725738"/>
            <a:ext cx="3581400" cy="35814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dirty="0"/>
          </a:p>
        </p:txBody>
      </p:sp>
      <p:sp>
        <p:nvSpPr>
          <p:cNvPr id="31773" name="AutoShape 61">
            <a:extLst>
              <a:ext uri="{FF2B5EF4-FFF2-40B4-BE49-F238E27FC236}">
                <a16:creationId xmlns:a16="http://schemas.microsoft.com/office/drawing/2014/main" id="{DC7302CC-F928-F547-8CBB-C13A0728D9D9}"/>
              </a:ext>
            </a:extLst>
          </p:cNvPr>
          <p:cNvSpPr>
            <a:spLocks noChangeArrowheads="1"/>
          </p:cNvSpPr>
          <p:nvPr/>
        </p:nvSpPr>
        <p:spPr bwMode="auto">
          <a:xfrm>
            <a:off x="5075238" y="3868738"/>
            <a:ext cx="76200" cy="76200"/>
          </a:xfrm>
          <a:prstGeom prst="flowChartConnector">
            <a:avLst/>
          </a:prstGeom>
          <a:solidFill>
            <a:schemeClr val="accent1"/>
          </a:solidFill>
          <a:ln w="12700">
            <a:solidFill>
              <a:schemeClr val="tx1"/>
            </a:solidFill>
            <a:round/>
            <a:headEnd type="none" w="sm" len="sm"/>
            <a:tailEnd type="none" w="sm" len="sm"/>
          </a:ln>
        </p:spPr>
        <p:txBody>
          <a:bodyPr wrap="none"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endParaRPr lang="en-US" altLang="en-US" sz="1800"/>
          </a:p>
        </p:txBody>
      </p:sp>
      <p:sp>
        <p:nvSpPr>
          <p:cNvPr id="38" name="TextBox 37">
            <a:extLst>
              <a:ext uri="{FF2B5EF4-FFF2-40B4-BE49-F238E27FC236}">
                <a16:creationId xmlns:a16="http://schemas.microsoft.com/office/drawing/2014/main" id="{375125BA-3514-214C-AE8F-E6D3F5221D7C}"/>
              </a:ext>
            </a:extLst>
          </p:cNvPr>
          <p:cNvSpPr txBox="1"/>
          <p:nvPr/>
        </p:nvSpPr>
        <p:spPr>
          <a:xfrm>
            <a:off x="4376192" y="876647"/>
            <a:ext cx="1585238" cy="830997"/>
          </a:xfrm>
          <a:prstGeom prst="rect">
            <a:avLst/>
          </a:prstGeom>
          <a:noFill/>
        </p:spPr>
        <p:txBody>
          <a:bodyPr wrap="square" rtlCol="0">
            <a:spAutoFit/>
          </a:bodyPr>
          <a:lstStyle/>
          <a:p>
            <a:r>
              <a:rPr lang="en-US" sz="1600" dirty="0"/>
              <a:t>B’s indifference curve through B2</a:t>
            </a:r>
          </a:p>
        </p:txBody>
      </p:sp>
      <p:sp>
        <p:nvSpPr>
          <p:cNvPr id="39" name="Line 76">
            <a:extLst>
              <a:ext uri="{FF2B5EF4-FFF2-40B4-BE49-F238E27FC236}">
                <a16:creationId xmlns:a16="http://schemas.microsoft.com/office/drawing/2014/main" id="{8DFBCCA5-9B7E-C04E-B7DD-DB53CF55EE0D}"/>
              </a:ext>
            </a:extLst>
          </p:cNvPr>
          <p:cNvSpPr>
            <a:spLocks noChangeShapeType="1"/>
          </p:cNvSpPr>
          <p:nvPr/>
        </p:nvSpPr>
        <p:spPr bwMode="auto">
          <a:xfrm flipH="1">
            <a:off x="4139952" y="1430338"/>
            <a:ext cx="249478" cy="1405215"/>
          </a:xfrm>
          <a:prstGeom prst="line">
            <a:avLst/>
          </a:prstGeom>
          <a:noFill/>
          <a:ln w="127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n-US"/>
          </a:p>
        </p:txBody>
      </p:sp>
      <p:sp>
        <p:nvSpPr>
          <p:cNvPr id="40" name="Line 76">
            <a:extLst>
              <a:ext uri="{FF2B5EF4-FFF2-40B4-BE49-F238E27FC236}">
                <a16:creationId xmlns:a16="http://schemas.microsoft.com/office/drawing/2014/main" id="{1BF0A3AF-40D8-1C44-A263-6EF420806471}"/>
              </a:ext>
            </a:extLst>
          </p:cNvPr>
          <p:cNvSpPr>
            <a:spLocks noChangeShapeType="1"/>
          </p:cNvSpPr>
          <p:nvPr/>
        </p:nvSpPr>
        <p:spPr bwMode="auto">
          <a:xfrm flipH="1">
            <a:off x="6618287" y="4901923"/>
            <a:ext cx="759828" cy="111253"/>
          </a:xfrm>
          <a:prstGeom prst="line">
            <a:avLst/>
          </a:prstGeom>
          <a:noFill/>
          <a:ln w="127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n-US"/>
          </a:p>
        </p:txBody>
      </p:sp>
      <p:sp>
        <p:nvSpPr>
          <p:cNvPr id="41" name="AutoShape 79">
            <a:extLst>
              <a:ext uri="{FF2B5EF4-FFF2-40B4-BE49-F238E27FC236}">
                <a16:creationId xmlns:a16="http://schemas.microsoft.com/office/drawing/2014/main" id="{397D79EB-56CD-F344-A5C7-8BDECB5EE70B}"/>
              </a:ext>
            </a:extLst>
          </p:cNvPr>
          <p:cNvSpPr>
            <a:spLocks noChangeArrowheads="1"/>
          </p:cNvSpPr>
          <p:nvPr/>
        </p:nvSpPr>
        <p:spPr bwMode="auto">
          <a:xfrm>
            <a:off x="5719936" y="4437112"/>
            <a:ext cx="76200" cy="76200"/>
          </a:xfrm>
          <a:prstGeom prst="flowChartConnector">
            <a:avLst/>
          </a:prstGeom>
          <a:solidFill>
            <a:srgbClr val="FF0000"/>
          </a:solidFill>
          <a:ln w="12700">
            <a:solidFill>
              <a:schemeClr val="tx1"/>
            </a:solidFill>
            <a:round/>
            <a:headEnd type="none" w="sm" len="sm"/>
            <a:tailEnd type="none" w="sm" len="sm"/>
          </a:ln>
        </p:spPr>
        <p:txBody>
          <a:bodyPr wrap="none"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endParaRPr lang="en-US" altLang="en-US" sz="1800"/>
          </a:p>
        </p:txBody>
      </p:sp>
      <p:sp>
        <p:nvSpPr>
          <p:cNvPr id="42" name="TextBox 41">
            <a:extLst>
              <a:ext uri="{FF2B5EF4-FFF2-40B4-BE49-F238E27FC236}">
                <a16:creationId xmlns:a16="http://schemas.microsoft.com/office/drawing/2014/main" id="{AB1B581F-A184-D644-B41F-B37D62BD4042}"/>
              </a:ext>
            </a:extLst>
          </p:cNvPr>
          <p:cNvSpPr txBox="1"/>
          <p:nvPr/>
        </p:nvSpPr>
        <p:spPr>
          <a:xfrm>
            <a:off x="5877198" y="4140369"/>
            <a:ext cx="1071066" cy="584775"/>
          </a:xfrm>
          <a:prstGeom prst="rect">
            <a:avLst/>
          </a:prstGeom>
          <a:noFill/>
        </p:spPr>
        <p:txBody>
          <a:bodyPr wrap="square" rtlCol="0">
            <a:spAutoFit/>
          </a:bodyPr>
          <a:lstStyle/>
          <a:p>
            <a:r>
              <a:rPr lang="en-US" sz="1600" dirty="0">
                <a:solidFill>
                  <a:srgbClr val="FF0000"/>
                </a:solidFill>
              </a:rPr>
              <a:t>reference bundle</a:t>
            </a:r>
          </a:p>
        </p:txBody>
      </p:sp>
      <p:sp>
        <p:nvSpPr>
          <p:cNvPr id="43" name="TextBox 42">
            <a:extLst>
              <a:ext uri="{FF2B5EF4-FFF2-40B4-BE49-F238E27FC236}">
                <a16:creationId xmlns:a16="http://schemas.microsoft.com/office/drawing/2014/main" id="{0B686B4F-B373-604E-9AFD-9755891D02F7}"/>
              </a:ext>
            </a:extLst>
          </p:cNvPr>
          <p:cNvSpPr txBox="1"/>
          <p:nvPr/>
        </p:nvSpPr>
        <p:spPr>
          <a:xfrm>
            <a:off x="493668" y="4077072"/>
            <a:ext cx="2926204" cy="2585323"/>
          </a:xfrm>
          <a:prstGeom prst="rect">
            <a:avLst/>
          </a:prstGeom>
          <a:noFill/>
        </p:spPr>
        <p:txBody>
          <a:bodyPr wrap="square" rtlCol="0">
            <a:spAutoFit/>
          </a:bodyPr>
          <a:lstStyle/>
          <a:p>
            <a:pPr algn="ctr"/>
            <a:r>
              <a:rPr lang="en-US" dirty="0"/>
              <a:t>A is indifferent between A2 and the reference bundle (that coincides with A2); </a:t>
            </a:r>
          </a:p>
          <a:p>
            <a:pPr algn="ctr"/>
            <a:r>
              <a:rPr lang="en-US" dirty="0"/>
              <a:t>B is indifferent between B2 and the same reference bundle: </a:t>
            </a:r>
          </a:p>
          <a:p>
            <a:pPr algn="ctr"/>
            <a:endParaRPr lang="en-US" dirty="0"/>
          </a:p>
          <a:p>
            <a:pPr algn="ctr"/>
            <a:r>
              <a:rPr lang="en-US" dirty="0"/>
              <a:t>the allocation is egalitarian-equivalent.</a:t>
            </a:r>
          </a:p>
        </p:txBody>
      </p:sp>
      <p:sp>
        <p:nvSpPr>
          <p:cNvPr id="44" name="Line 52">
            <a:extLst>
              <a:ext uri="{FF2B5EF4-FFF2-40B4-BE49-F238E27FC236}">
                <a16:creationId xmlns:a16="http://schemas.microsoft.com/office/drawing/2014/main" id="{A055A51E-F280-6A49-8AAB-4538389201E5}"/>
              </a:ext>
            </a:extLst>
          </p:cNvPr>
          <p:cNvSpPr>
            <a:spLocks noChangeShapeType="1"/>
          </p:cNvSpPr>
          <p:nvPr/>
        </p:nvSpPr>
        <p:spPr bwMode="auto">
          <a:xfrm flipH="1" flipV="1">
            <a:off x="4465626" y="3258829"/>
            <a:ext cx="1254307" cy="1235661"/>
          </a:xfrm>
          <a:prstGeom prst="line">
            <a:avLst/>
          </a:prstGeom>
          <a:ln>
            <a:headEnd type="none" w="sm" len="sm"/>
            <a:tailEnd type="none" w="sm" len="sm"/>
          </a:ln>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5C2BE58D-A919-B241-AA42-E4B09E5E818B}"/>
              </a:ext>
            </a:extLst>
          </p:cNvPr>
          <p:cNvSpPr>
            <a:spLocks noGrp="1" noChangeArrowheads="1"/>
          </p:cNvSpPr>
          <p:nvPr>
            <p:ph type="title"/>
          </p:nvPr>
        </p:nvSpPr>
        <p:spPr>
          <a:xfrm>
            <a:off x="323850" y="1555750"/>
            <a:ext cx="3168650" cy="2881313"/>
          </a:xfrm>
        </p:spPr>
        <p:txBody>
          <a:bodyPr/>
          <a:lstStyle/>
          <a:p>
            <a:pPr eaLnBrk="1" hangingPunct="1"/>
            <a:br>
              <a:rPr lang="pt-PT" altLang="en-US" sz="3600" dirty="0">
                <a:solidFill>
                  <a:schemeClr val="bg2"/>
                </a:solidFill>
                <a:latin typeface="Calibri" panose="020F0502020204030204" pitchFamily="34" charset="0"/>
                <a:cs typeface="Calibri" panose="020F0502020204030204" pitchFamily="34" charset="0"/>
              </a:rPr>
            </a:br>
            <a:r>
              <a:rPr lang="pt-PT" altLang="en-US" sz="3600" dirty="0" err="1">
                <a:solidFill>
                  <a:schemeClr val="bg2"/>
                </a:solidFill>
                <a:latin typeface="Calibri" panose="020F0502020204030204" pitchFamily="34" charset="0"/>
                <a:cs typeface="Calibri" panose="020F0502020204030204" pitchFamily="34" charset="0"/>
              </a:rPr>
              <a:t>egalitarian-equivalence</a:t>
            </a:r>
            <a:endParaRPr lang="pt-PT" altLang="en-US" sz="3600" dirty="0">
              <a:solidFill>
                <a:schemeClr val="bg2"/>
              </a:solidFill>
              <a:latin typeface="Calibri" panose="020F0502020204030204" pitchFamily="34" charset="0"/>
              <a:cs typeface="Calibri" panose="020F0502020204030204" pitchFamily="34" charset="0"/>
            </a:endParaRPr>
          </a:p>
        </p:txBody>
      </p:sp>
      <p:sp>
        <p:nvSpPr>
          <p:cNvPr id="31747" name="Line 35">
            <a:extLst>
              <a:ext uri="{FF2B5EF4-FFF2-40B4-BE49-F238E27FC236}">
                <a16:creationId xmlns:a16="http://schemas.microsoft.com/office/drawing/2014/main" id="{22CB0F39-A88B-F24C-8777-6DF1E6974549}"/>
              </a:ext>
            </a:extLst>
          </p:cNvPr>
          <p:cNvSpPr>
            <a:spLocks noChangeShapeType="1"/>
          </p:cNvSpPr>
          <p:nvPr/>
        </p:nvSpPr>
        <p:spPr bwMode="auto">
          <a:xfrm flipV="1">
            <a:off x="3913188" y="6307138"/>
            <a:ext cx="4743450"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31748" name="Line 36">
            <a:extLst>
              <a:ext uri="{FF2B5EF4-FFF2-40B4-BE49-F238E27FC236}">
                <a16:creationId xmlns:a16="http://schemas.microsoft.com/office/drawing/2014/main" id="{EA82C41D-35F6-164E-AA23-4C9395E3E149}"/>
              </a:ext>
            </a:extLst>
          </p:cNvPr>
          <p:cNvSpPr>
            <a:spLocks noChangeShapeType="1"/>
          </p:cNvSpPr>
          <p:nvPr/>
        </p:nvSpPr>
        <p:spPr bwMode="auto">
          <a:xfrm flipH="1" flipV="1">
            <a:off x="3886200" y="1143000"/>
            <a:ext cx="26988" cy="5189538"/>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31749" name="Rectangle 37">
            <a:extLst>
              <a:ext uri="{FF2B5EF4-FFF2-40B4-BE49-F238E27FC236}">
                <a16:creationId xmlns:a16="http://schemas.microsoft.com/office/drawing/2014/main" id="{8B18FF9B-3875-8741-838A-A1F2A7C00AAA}"/>
              </a:ext>
            </a:extLst>
          </p:cNvPr>
          <p:cNvSpPr>
            <a:spLocks noChangeArrowheads="1"/>
          </p:cNvSpPr>
          <p:nvPr/>
        </p:nvSpPr>
        <p:spPr bwMode="auto">
          <a:xfrm flipH="1">
            <a:off x="3571875" y="3716338"/>
            <a:ext cx="336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en-US" altLang="en-US" sz="1200">
                <a:latin typeface="Times New Roman" panose="02020603050405020304" pitchFamily="18" charset="0"/>
              </a:rPr>
              <a:t>10</a:t>
            </a:r>
          </a:p>
        </p:txBody>
      </p:sp>
      <p:sp>
        <p:nvSpPr>
          <p:cNvPr id="31750" name="Line 38">
            <a:extLst>
              <a:ext uri="{FF2B5EF4-FFF2-40B4-BE49-F238E27FC236}">
                <a16:creationId xmlns:a16="http://schemas.microsoft.com/office/drawing/2014/main" id="{87B8B4BF-DB58-D449-AA72-86EF7BDC6EB4}"/>
              </a:ext>
            </a:extLst>
          </p:cNvPr>
          <p:cNvSpPr>
            <a:spLocks noChangeShapeType="1"/>
          </p:cNvSpPr>
          <p:nvPr/>
        </p:nvSpPr>
        <p:spPr bwMode="auto">
          <a:xfrm flipH="1" flipV="1">
            <a:off x="4541838" y="6307138"/>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1751" name="Line 39">
            <a:extLst>
              <a:ext uri="{FF2B5EF4-FFF2-40B4-BE49-F238E27FC236}">
                <a16:creationId xmlns:a16="http://schemas.microsoft.com/office/drawing/2014/main" id="{42D8AD29-5087-134B-93E8-F81C5E67C938}"/>
              </a:ext>
            </a:extLst>
          </p:cNvPr>
          <p:cNvSpPr>
            <a:spLocks noChangeShapeType="1"/>
          </p:cNvSpPr>
          <p:nvPr/>
        </p:nvSpPr>
        <p:spPr bwMode="auto">
          <a:xfrm>
            <a:off x="3856038" y="569753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1752" name="Line 40">
            <a:extLst>
              <a:ext uri="{FF2B5EF4-FFF2-40B4-BE49-F238E27FC236}">
                <a16:creationId xmlns:a16="http://schemas.microsoft.com/office/drawing/2014/main" id="{7EC61A4B-0F38-C448-811A-D0518342ED15}"/>
              </a:ext>
            </a:extLst>
          </p:cNvPr>
          <p:cNvSpPr>
            <a:spLocks noChangeShapeType="1"/>
          </p:cNvSpPr>
          <p:nvPr/>
        </p:nvSpPr>
        <p:spPr bwMode="auto">
          <a:xfrm>
            <a:off x="3856038" y="511333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1753" name="Line 41">
            <a:extLst>
              <a:ext uri="{FF2B5EF4-FFF2-40B4-BE49-F238E27FC236}">
                <a16:creationId xmlns:a16="http://schemas.microsoft.com/office/drawing/2014/main" id="{27FE35BA-F01E-574B-A9F6-AC2126C4008B}"/>
              </a:ext>
            </a:extLst>
          </p:cNvPr>
          <p:cNvSpPr>
            <a:spLocks noChangeShapeType="1"/>
          </p:cNvSpPr>
          <p:nvPr/>
        </p:nvSpPr>
        <p:spPr bwMode="auto">
          <a:xfrm flipH="1">
            <a:off x="3856038" y="450373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1754" name="Line 42">
            <a:extLst>
              <a:ext uri="{FF2B5EF4-FFF2-40B4-BE49-F238E27FC236}">
                <a16:creationId xmlns:a16="http://schemas.microsoft.com/office/drawing/2014/main" id="{C7AACA42-FBE0-434B-88FB-2D7062099887}"/>
              </a:ext>
            </a:extLst>
          </p:cNvPr>
          <p:cNvSpPr>
            <a:spLocks noChangeShapeType="1"/>
          </p:cNvSpPr>
          <p:nvPr/>
        </p:nvSpPr>
        <p:spPr bwMode="auto">
          <a:xfrm flipH="1">
            <a:off x="3856038" y="389413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1755" name="Line 43">
            <a:extLst>
              <a:ext uri="{FF2B5EF4-FFF2-40B4-BE49-F238E27FC236}">
                <a16:creationId xmlns:a16="http://schemas.microsoft.com/office/drawing/2014/main" id="{A779D385-54B2-8747-8F9E-1B3079989252}"/>
              </a:ext>
            </a:extLst>
          </p:cNvPr>
          <p:cNvSpPr>
            <a:spLocks noChangeShapeType="1"/>
          </p:cNvSpPr>
          <p:nvPr/>
        </p:nvSpPr>
        <p:spPr bwMode="auto">
          <a:xfrm flipH="1">
            <a:off x="3856038" y="328453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1756" name="Line 44">
            <a:extLst>
              <a:ext uri="{FF2B5EF4-FFF2-40B4-BE49-F238E27FC236}">
                <a16:creationId xmlns:a16="http://schemas.microsoft.com/office/drawing/2014/main" id="{9179CA83-86B7-CE45-B59B-69F0AE5F45C4}"/>
              </a:ext>
            </a:extLst>
          </p:cNvPr>
          <p:cNvSpPr>
            <a:spLocks noChangeShapeType="1"/>
          </p:cNvSpPr>
          <p:nvPr/>
        </p:nvSpPr>
        <p:spPr bwMode="auto">
          <a:xfrm flipH="1">
            <a:off x="3856038" y="267493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1757" name="Line 45">
            <a:extLst>
              <a:ext uri="{FF2B5EF4-FFF2-40B4-BE49-F238E27FC236}">
                <a16:creationId xmlns:a16="http://schemas.microsoft.com/office/drawing/2014/main" id="{59A92D4E-4EFD-0F40-9879-B9CFAFC96E6D}"/>
              </a:ext>
            </a:extLst>
          </p:cNvPr>
          <p:cNvSpPr>
            <a:spLocks noChangeShapeType="1"/>
          </p:cNvSpPr>
          <p:nvPr/>
        </p:nvSpPr>
        <p:spPr bwMode="auto">
          <a:xfrm flipH="1">
            <a:off x="3856038" y="206533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1758" name="Line 46">
            <a:extLst>
              <a:ext uri="{FF2B5EF4-FFF2-40B4-BE49-F238E27FC236}">
                <a16:creationId xmlns:a16="http://schemas.microsoft.com/office/drawing/2014/main" id="{518F41A4-5744-3144-AA5A-A1874FA8782F}"/>
              </a:ext>
            </a:extLst>
          </p:cNvPr>
          <p:cNvSpPr>
            <a:spLocks noChangeShapeType="1"/>
          </p:cNvSpPr>
          <p:nvPr/>
        </p:nvSpPr>
        <p:spPr bwMode="auto">
          <a:xfrm flipH="1">
            <a:off x="3856038" y="145573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1759" name="Rectangle 47">
            <a:extLst>
              <a:ext uri="{FF2B5EF4-FFF2-40B4-BE49-F238E27FC236}">
                <a16:creationId xmlns:a16="http://schemas.microsoft.com/office/drawing/2014/main" id="{B1E4737F-4299-BC48-A407-908E16A0798E}"/>
              </a:ext>
            </a:extLst>
          </p:cNvPr>
          <p:cNvSpPr>
            <a:spLocks noChangeArrowheads="1"/>
          </p:cNvSpPr>
          <p:nvPr/>
        </p:nvSpPr>
        <p:spPr bwMode="auto">
          <a:xfrm flipH="1">
            <a:off x="3571875" y="2479675"/>
            <a:ext cx="3365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en-US" altLang="en-US" sz="1200">
                <a:latin typeface="Times New Roman" panose="02020603050405020304" pitchFamily="18" charset="0"/>
              </a:rPr>
              <a:t>1</a:t>
            </a:r>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31760" name="Rectangle 48">
            <a:extLst>
              <a:ext uri="{FF2B5EF4-FFF2-40B4-BE49-F238E27FC236}">
                <a16:creationId xmlns:a16="http://schemas.microsoft.com/office/drawing/2014/main" id="{E20FC789-6A49-234E-AA2C-09955C012A29}"/>
              </a:ext>
            </a:extLst>
          </p:cNvPr>
          <p:cNvSpPr>
            <a:spLocks noChangeArrowheads="1"/>
          </p:cNvSpPr>
          <p:nvPr/>
        </p:nvSpPr>
        <p:spPr bwMode="auto">
          <a:xfrm flipH="1">
            <a:off x="3629025" y="6129338"/>
            <a:ext cx="2603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en-US" altLang="en-US" sz="1200">
                <a:latin typeface="Times New Roman" panose="02020603050405020304" pitchFamily="18" charset="0"/>
              </a:rPr>
              <a:t>0</a:t>
            </a:r>
          </a:p>
        </p:txBody>
      </p:sp>
      <p:sp>
        <p:nvSpPr>
          <p:cNvPr id="31761" name="Rectangle 49">
            <a:extLst>
              <a:ext uri="{FF2B5EF4-FFF2-40B4-BE49-F238E27FC236}">
                <a16:creationId xmlns:a16="http://schemas.microsoft.com/office/drawing/2014/main" id="{202B1E5D-0EC3-7A4A-BDE9-984379DB6388}"/>
              </a:ext>
            </a:extLst>
          </p:cNvPr>
          <p:cNvSpPr>
            <a:spLocks noChangeArrowheads="1"/>
          </p:cNvSpPr>
          <p:nvPr/>
        </p:nvSpPr>
        <p:spPr bwMode="auto">
          <a:xfrm flipH="1">
            <a:off x="3571875" y="1277938"/>
            <a:ext cx="336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20</a:t>
            </a:r>
            <a:endParaRPr lang="en-US" altLang="en-US" sz="1200">
              <a:latin typeface="Times New Roman" panose="02020603050405020304" pitchFamily="18" charset="0"/>
            </a:endParaRPr>
          </a:p>
        </p:txBody>
      </p:sp>
      <p:sp>
        <p:nvSpPr>
          <p:cNvPr id="31762" name="Rectangle 50">
            <a:extLst>
              <a:ext uri="{FF2B5EF4-FFF2-40B4-BE49-F238E27FC236}">
                <a16:creationId xmlns:a16="http://schemas.microsoft.com/office/drawing/2014/main" id="{84432E66-1B54-4242-8379-1D1568F8980E}"/>
              </a:ext>
            </a:extLst>
          </p:cNvPr>
          <p:cNvSpPr>
            <a:spLocks noChangeArrowheads="1"/>
          </p:cNvSpPr>
          <p:nvPr/>
        </p:nvSpPr>
        <p:spPr bwMode="auto">
          <a:xfrm flipH="1">
            <a:off x="6218238" y="6408738"/>
            <a:ext cx="4000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10</a:t>
            </a:r>
            <a:endParaRPr lang="en-US" altLang="en-US" sz="1200">
              <a:latin typeface="Times New Roman" panose="02020603050405020304" pitchFamily="18" charset="0"/>
            </a:endParaRPr>
          </a:p>
        </p:txBody>
      </p:sp>
      <p:sp>
        <p:nvSpPr>
          <p:cNvPr id="31763" name="Line 51">
            <a:extLst>
              <a:ext uri="{FF2B5EF4-FFF2-40B4-BE49-F238E27FC236}">
                <a16:creationId xmlns:a16="http://schemas.microsoft.com/office/drawing/2014/main" id="{A480FF5D-C51F-9042-8416-A9FC540AAFE3}"/>
              </a:ext>
            </a:extLst>
          </p:cNvPr>
          <p:cNvSpPr>
            <a:spLocks noChangeShapeType="1"/>
          </p:cNvSpPr>
          <p:nvPr/>
        </p:nvSpPr>
        <p:spPr bwMode="auto">
          <a:xfrm flipH="1" flipV="1">
            <a:off x="6370638" y="6307138"/>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1764" name="Line 52">
            <a:extLst>
              <a:ext uri="{FF2B5EF4-FFF2-40B4-BE49-F238E27FC236}">
                <a16:creationId xmlns:a16="http://schemas.microsoft.com/office/drawing/2014/main" id="{FE21235F-933D-0E4D-A74B-26B35EA76A84}"/>
              </a:ext>
            </a:extLst>
          </p:cNvPr>
          <p:cNvSpPr>
            <a:spLocks noChangeShapeType="1"/>
          </p:cNvSpPr>
          <p:nvPr/>
        </p:nvSpPr>
        <p:spPr bwMode="auto">
          <a:xfrm flipH="1" flipV="1">
            <a:off x="5151438" y="6307138"/>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1765" name="Line 53">
            <a:extLst>
              <a:ext uri="{FF2B5EF4-FFF2-40B4-BE49-F238E27FC236}">
                <a16:creationId xmlns:a16="http://schemas.microsoft.com/office/drawing/2014/main" id="{3A3CD72C-8564-7946-8839-1E6816B6ED83}"/>
              </a:ext>
            </a:extLst>
          </p:cNvPr>
          <p:cNvSpPr>
            <a:spLocks noChangeShapeType="1"/>
          </p:cNvSpPr>
          <p:nvPr/>
        </p:nvSpPr>
        <p:spPr bwMode="auto">
          <a:xfrm flipH="1" flipV="1">
            <a:off x="5761038" y="6307138"/>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1766" name="Rectangle 54">
            <a:extLst>
              <a:ext uri="{FF2B5EF4-FFF2-40B4-BE49-F238E27FC236}">
                <a16:creationId xmlns:a16="http://schemas.microsoft.com/office/drawing/2014/main" id="{5DDCE58A-8824-3A45-94E8-4851806C74C5}"/>
              </a:ext>
            </a:extLst>
          </p:cNvPr>
          <p:cNvSpPr>
            <a:spLocks noChangeArrowheads="1"/>
          </p:cNvSpPr>
          <p:nvPr/>
        </p:nvSpPr>
        <p:spPr bwMode="auto">
          <a:xfrm flipH="1">
            <a:off x="5056188" y="6408738"/>
            <a:ext cx="4000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31767" name="Line 55">
            <a:extLst>
              <a:ext uri="{FF2B5EF4-FFF2-40B4-BE49-F238E27FC236}">
                <a16:creationId xmlns:a16="http://schemas.microsoft.com/office/drawing/2014/main" id="{15BF0CF1-F1ED-D846-B3EE-57D39E9CEA34}"/>
              </a:ext>
            </a:extLst>
          </p:cNvPr>
          <p:cNvSpPr>
            <a:spLocks noChangeShapeType="1"/>
          </p:cNvSpPr>
          <p:nvPr/>
        </p:nvSpPr>
        <p:spPr bwMode="auto">
          <a:xfrm flipV="1">
            <a:off x="3932238" y="3868738"/>
            <a:ext cx="2438400" cy="2438400"/>
          </a:xfrm>
          <a:prstGeom prst="line">
            <a:avLst/>
          </a:prstGeom>
          <a:noFill/>
          <a:ln w="12700" cap="rnd">
            <a:solidFill>
              <a:schemeClr val="tx1"/>
            </a:solidFill>
            <a:prstDash val="sysDot"/>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1768" name="Line 56">
            <a:extLst>
              <a:ext uri="{FF2B5EF4-FFF2-40B4-BE49-F238E27FC236}">
                <a16:creationId xmlns:a16="http://schemas.microsoft.com/office/drawing/2014/main" id="{4D2A3546-82F1-D542-9473-A8CCCAE6BCCC}"/>
              </a:ext>
            </a:extLst>
          </p:cNvPr>
          <p:cNvSpPr>
            <a:spLocks noChangeShapeType="1"/>
          </p:cNvSpPr>
          <p:nvPr/>
        </p:nvSpPr>
        <p:spPr bwMode="auto">
          <a:xfrm flipV="1">
            <a:off x="6370638" y="1506538"/>
            <a:ext cx="0" cy="2362200"/>
          </a:xfrm>
          <a:prstGeom prst="line">
            <a:avLst/>
          </a:prstGeom>
          <a:noFill/>
          <a:ln w="12700" cap="rnd">
            <a:solidFill>
              <a:schemeClr val="tx1"/>
            </a:solidFill>
            <a:prstDash val="sysDot"/>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1769" name="Text Box 57">
            <a:extLst>
              <a:ext uri="{FF2B5EF4-FFF2-40B4-BE49-F238E27FC236}">
                <a16:creationId xmlns:a16="http://schemas.microsoft.com/office/drawing/2014/main" id="{78743580-E70B-FE42-90B1-85E40EC3B0B1}"/>
              </a:ext>
            </a:extLst>
          </p:cNvPr>
          <p:cNvSpPr txBox="1">
            <a:spLocks noChangeArrowheads="1"/>
          </p:cNvSpPr>
          <p:nvPr/>
        </p:nvSpPr>
        <p:spPr bwMode="auto">
          <a:xfrm>
            <a:off x="6254750" y="1155700"/>
            <a:ext cx="26828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P</a:t>
            </a:r>
            <a:endParaRPr lang="en-US" altLang="en-US" sz="1200">
              <a:latin typeface="Times New Roman" panose="02020603050405020304" pitchFamily="18" charset="0"/>
            </a:endParaRPr>
          </a:p>
        </p:txBody>
      </p:sp>
      <p:sp>
        <p:nvSpPr>
          <p:cNvPr id="31770" name="Arc 58">
            <a:extLst>
              <a:ext uri="{FF2B5EF4-FFF2-40B4-BE49-F238E27FC236}">
                <a16:creationId xmlns:a16="http://schemas.microsoft.com/office/drawing/2014/main" id="{4AA477FE-ED4E-8D48-8BDD-788B8C2FC616}"/>
              </a:ext>
            </a:extLst>
          </p:cNvPr>
          <p:cNvSpPr>
            <a:spLocks/>
          </p:cNvSpPr>
          <p:nvPr/>
        </p:nvSpPr>
        <p:spPr bwMode="auto">
          <a:xfrm rot="16200000" flipH="1">
            <a:off x="4579938" y="1230661"/>
            <a:ext cx="3810000" cy="3886200"/>
          </a:xfrm>
          <a:custGeom>
            <a:avLst/>
            <a:gdLst>
              <a:gd name="T0" fmla="*/ 0 w 21600"/>
              <a:gd name="T1" fmla="*/ 0 h 21600"/>
              <a:gd name="T2" fmla="*/ 3810000 w 21600"/>
              <a:gd name="T3" fmla="*/ 3886200 h 21600"/>
              <a:gd name="T4" fmla="*/ 0 w 21600"/>
              <a:gd name="T5" fmla="*/ 388620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endParaRPr lang="en-US" altLang="en-US" sz="1800"/>
          </a:p>
        </p:txBody>
      </p:sp>
      <p:sp>
        <p:nvSpPr>
          <p:cNvPr id="31771" name="Text Box 59">
            <a:extLst>
              <a:ext uri="{FF2B5EF4-FFF2-40B4-BE49-F238E27FC236}">
                <a16:creationId xmlns:a16="http://schemas.microsoft.com/office/drawing/2014/main" id="{CE5F61C2-CC3E-2243-AB48-B362D9C21027}"/>
              </a:ext>
            </a:extLst>
          </p:cNvPr>
          <p:cNvSpPr txBox="1">
            <a:spLocks noChangeArrowheads="1"/>
          </p:cNvSpPr>
          <p:nvPr/>
        </p:nvSpPr>
        <p:spPr bwMode="auto">
          <a:xfrm>
            <a:off x="3611563" y="944563"/>
            <a:ext cx="2603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y</a:t>
            </a:r>
            <a:endParaRPr lang="en-US" altLang="en-US" sz="1200">
              <a:latin typeface="Times New Roman" panose="02020603050405020304" pitchFamily="18" charset="0"/>
            </a:endParaRPr>
          </a:p>
        </p:txBody>
      </p:sp>
      <p:sp>
        <p:nvSpPr>
          <p:cNvPr id="31772" name="Text Box 60">
            <a:extLst>
              <a:ext uri="{FF2B5EF4-FFF2-40B4-BE49-F238E27FC236}">
                <a16:creationId xmlns:a16="http://schemas.microsoft.com/office/drawing/2014/main" id="{09CD0332-EBD9-8E46-AC58-ED83DC68F20A}"/>
              </a:ext>
            </a:extLst>
          </p:cNvPr>
          <p:cNvSpPr txBox="1">
            <a:spLocks noChangeArrowheads="1"/>
          </p:cNvSpPr>
          <p:nvPr/>
        </p:nvSpPr>
        <p:spPr bwMode="auto">
          <a:xfrm>
            <a:off x="8488363" y="6343650"/>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x</a:t>
            </a:r>
            <a:endParaRPr lang="en-US" altLang="en-US" sz="1200">
              <a:latin typeface="Times New Roman" panose="02020603050405020304" pitchFamily="18" charset="0"/>
            </a:endParaRPr>
          </a:p>
        </p:txBody>
      </p:sp>
      <p:sp>
        <p:nvSpPr>
          <p:cNvPr id="31774" name="Text Box 62">
            <a:extLst>
              <a:ext uri="{FF2B5EF4-FFF2-40B4-BE49-F238E27FC236}">
                <a16:creationId xmlns:a16="http://schemas.microsoft.com/office/drawing/2014/main" id="{987F4FAE-AC4A-0446-AE09-23EF93611AEC}"/>
              </a:ext>
            </a:extLst>
          </p:cNvPr>
          <p:cNvSpPr txBox="1">
            <a:spLocks noChangeArrowheads="1"/>
          </p:cNvSpPr>
          <p:nvPr/>
        </p:nvSpPr>
        <p:spPr bwMode="auto">
          <a:xfrm>
            <a:off x="4906963" y="3905250"/>
            <a:ext cx="32861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ed</a:t>
            </a:r>
            <a:endParaRPr lang="en-US" altLang="en-US" sz="1200">
              <a:latin typeface="Times New Roman" panose="02020603050405020304" pitchFamily="18" charset="0"/>
            </a:endParaRPr>
          </a:p>
        </p:txBody>
      </p:sp>
      <p:sp>
        <p:nvSpPr>
          <p:cNvPr id="31775" name="Text Box 63">
            <a:extLst>
              <a:ext uri="{FF2B5EF4-FFF2-40B4-BE49-F238E27FC236}">
                <a16:creationId xmlns:a16="http://schemas.microsoft.com/office/drawing/2014/main" id="{F569B9B1-3703-0647-9702-1D8564ACF290}"/>
              </a:ext>
            </a:extLst>
          </p:cNvPr>
          <p:cNvSpPr txBox="1">
            <a:spLocks noChangeArrowheads="1"/>
          </p:cNvSpPr>
          <p:nvPr/>
        </p:nvSpPr>
        <p:spPr bwMode="auto">
          <a:xfrm>
            <a:off x="5724128" y="3933056"/>
            <a:ext cx="37221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dirty="0">
                <a:latin typeface="Times New Roman" panose="02020603050405020304" pitchFamily="18" charset="0"/>
              </a:rPr>
              <a:t>A3</a:t>
            </a:r>
            <a:endParaRPr lang="en-US" altLang="en-US" sz="1200" dirty="0">
              <a:latin typeface="Times New Roman" panose="02020603050405020304" pitchFamily="18" charset="0"/>
            </a:endParaRPr>
          </a:p>
        </p:txBody>
      </p:sp>
      <p:sp>
        <p:nvSpPr>
          <p:cNvPr id="31776" name="Text Box 64">
            <a:extLst>
              <a:ext uri="{FF2B5EF4-FFF2-40B4-BE49-F238E27FC236}">
                <a16:creationId xmlns:a16="http://schemas.microsoft.com/office/drawing/2014/main" id="{081A987F-02D6-C645-81EC-68505DA654DA}"/>
              </a:ext>
            </a:extLst>
          </p:cNvPr>
          <p:cNvSpPr txBox="1">
            <a:spLocks noChangeArrowheads="1"/>
          </p:cNvSpPr>
          <p:nvPr/>
        </p:nvSpPr>
        <p:spPr bwMode="auto">
          <a:xfrm>
            <a:off x="4283968" y="3368025"/>
            <a:ext cx="36420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dirty="0">
                <a:latin typeface="Times New Roman" panose="02020603050405020304" pitchFamily="18" charset="0"/>
              </a:rPr>
              <a:t>B3</a:t>
            </a:r>
            <a:endParaRPr lang="en-US" altLang="en-US" sz="1200" dirty="0">
              <a:latin typeface="Times New Roman" panose="02020603050405020304" pitchFamily="18" charset="0"/>
            </a:endParaRPr>
          </a:p>
        </p:txBody>
      </p:sp>
      <p:sp>
        <p:nvSpPr>
          <p:cNvPr id="37" name="Rectangle 3">
            <a:extLst>
              <a:ext uri="{FF2B5EF4-FFF2-40B4-BE49-F238E27FC236}">
                <a16:creationId xmlns:a16="http://schemas.microsoft.com/office/drawing/2014/main" id="{8E45F27A-4EEC-4D46-8272-24315F491BBB}"/>
              </a:ext>
            </a:extLst>
          </p:cNvPr>
          <p:cNvSpPr txBox="1">
            <a:spLocks noChangeArrowheads="1"/>
          </p:cNvSpPr>
          <p:nvPr/>
        </p:nvSpPr>
        <p:spPr bwMode="auto">
          <a:xfrm>
            <a:off x="457200" y="-76200"/>
            <a:ext cx="8229600" cy="1143000"/>
          </a:xfrm>
          <a:prstGeom prst="rect">
            <a:avLst/>
          </a:prstGeom>
          <a:noFill/>
          <a:ln w="9525">
            <a:noFill/>
            <a:miter lim="800000"/>
            <a:headEnd/>
            <a:tailEnd/>
          </a:ln>
          <a:effec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redistribution and fairness</a:t>
            </a:r>
            <a:br>
              <a:rPr lang="pt-PT" altLang="en-US" sz="2800" b="1">
                <a:solidFill>
                  <a:schemeClr val="tx2"/>
                </a:solidFill>
                <a:latin typeface="Calibri" panose="020F0502020204030204" pitchFamily="34" charset="0"/>
                <a:cs typeface="Calibri" panose="020F0502020204030204" pitchFamily="34" charset="0"/>
              </a:rPr>
            </a:br>
            <a:r>
              <a:rPr lang="pt-PT" altLang="en-US" sz="2800" b="1">
                <a:solidFill>
                  <a:srgbClr val="5F5F5F"/>
                </a:solidFill>
                <a:latin typeface="Calibri" panose="020F0502020204030204" pitchFamily="34" charset="0"/>
                <a:cs typeface="Calibri" panose="020F0502020204030204" pitchFamily="34" charset="0"/>
              </a:rPr>
              <a:t>preference-based fairness criteria</a:t>
            </a:r>
            <a:endParaRPr lang="en-US" altLang="en-US" sz="2800" b="1">
              <a:solidFill>
                <a:srgbClr val="5F5F5F"/>
              </a:solidFill>
              <a:latin typeface="Calibri" panose="020F0502020204030204" pitchFamily="34" charset="0"/>
              <a:cs typeface="Calibri" panose="020F0502020204030204" pitchFamily="34" charset="0"/>
            </a:endParaRPr>
          </a:p>
        </p:txBody>
      </p:sp>
      <p:sp>
        <p:nvSpPr>
          <p:cNvPr id="36" name="TextBox 35">
            <a:extLst>
              <a:ext uri="{FF2B5EF4-FFF2-40B4-BE49-F238E27FC236}">
                <a16:creationId xmlns:a16="http://schemas.microsoft.com/office/drawing/2014/main" id="{432644EC-EA4A-6C48-A9A6-CCD49AB3C7DB}"/>
              </a:ext>
            </a:extLst>
          </p:cNvPr>
          <p:cNvSpPr txBox="1"/>
          <p:nvPr/>
        </p:nvSpPr>
        <p:spPr>
          <a:xfrm>
            <a:off x="7417089" y="3789040"/>
            <a:ext cx="1304265" cy="1077218"/>
          </a:xfrm>
          <a:prstGeom prst="rect">
            <a:avLst/>
          </a:prstGeom>
          <a:noFill/>
        </p:spPr>
        <p:txBody>
          <a:bodyPr wrap="square" rtlCol="0">
            <a:spAutoFit/>
          </a:bodyPr>
          <a:lstStyle/>
          <a:p>
            <a:r>
              <a:rPr lang="en-US" sz="1600" dirty="0"/>
              <a:t>A’s indifference curve through A3</a:t>
            </a:r>
          </a:p>
        </p:txBody>
      </p:sp>
      <p:sp>
        <p:nvSpPr>
          <p:cNvPr id="31777" name="Line 65">
            <a:extLst>
              <a:ext uri="{FF2B5EF4-FFF2-40B4-BE49-F238E27FC236}">
                <a16:creationId xmlns:a16="http://schemas.microsoft.com/office/drawing/2014/main" id="{B611531E-654B-714E-8F11-88EE40E7C0F7}"/>
              </a:ext>
            </a:extLst>
          </p:cNvPr>
          <p:cNvSpPr>
            <a:spLocks noChangeShapeType="1"/>
          </p:cNvSpPr>
          <p:nvPr/>
        </p:nvSpPr>
        <p:spPr bwMode="auto">
          <a:xfrm flipH="1" flipV="1">
            <a:off x="3886200" y="3199090"/>
            <a:ext cx="3134072" cy="3108047"/>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dirty="0"/>
          </a:p>
        </p:txBody>
      </p:sp>
      <p:sp>
        <p:nvSpPr>
          <p:cNvPr id="31773" name="AutoShape 61">
            <a:extLst>
              <a:ext uri="{FF2B5EF4-FFF2-40B4-BE49-F238E27FC236}">
                <a16:creationId xmlns:a16="http://schemas.microsoft.com/office/drawing/2014/main" id="{DC7302CC-F928-F547-8CBB-C13A0728D9D9}"/>
              </a:ext>
            </a:extLst>
          </p:cNvPr>
          <p:cNvSpPr>
            <a:spLocks noChangeArrowheads="1"/>
          </p:cNvSpPr>
          <p:nvPr/>
        </p:nvSpPr>
        <p:spPr bwMode="auto">
          <a:xfrm>
            <a:off x="5075238" y="3868738"/>
            <a:ext cx="76200" cy="76200"/>
          </a:xfrm>
          <a:prstGeom prst="flowChartConnector">
            <a:avLst/>
          </a:prstGeom>
          <a:solidFill>
            <a:schemeClr val="accent1"/>
          </a:solidFill>
          <a:ln w="12700">
            <a:solidFill>
              <a:schemeClr val="tx1"/>
            </a:solidFill>
            <a:round/>
            <a:headEnd type="none" w="sm" len="sm"/>
            <a:tailEnd type="none" w="sm" len="sm"/>
          </a:ln>
        </p:spPr>
        <p:txBody>
          <a:bodyPr wrap="none"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endParaRPr lang="en-US" altLang="en-US" sz="1800"/>
          </a:p>
        </p:txBody>
      </p:sp>
      <p:sp>
        <p:nvSpPr>
          <p:cNvPr id="38" name="TextBox 37">
            <a:extLst>
              <a:ext uri="{FF2B5EF4-FFF2-40B4-BE49-F238E27FC236}">
                <a16:creationId xmlns:a16="http://schemas.microsoft.com/office/drawing/2014/main" id="{375125BA-3514-214C-AE8F-E6D3F5221D7C}"/>
              </a:ext>
            </a:extLst>
          </p:cNvPr>
          <p:cNvSpPr txBox="1"/>
          <p:nvPr/>
        </p:nvSpPr>
        <p:spPr>
          <a:xfrm>
            <a:off x="6856306" y="5217878"/>
            <a:ext cx="1735699" cy="584775"/>
          </a:xfrm>
          <a:prstGeom prst="rect">
            <a:avLst/>
          </a:prstGeom>
          <a:noFill/>
        </p:spPr>
        <p:txBody>
          <a:bodyPr wrap="square" rtlCol="0">
            <a:spAutoFit/>
          </a:bodyPr>
          <a:lstStyle/>
          <a:p>
            <a:r>
              <a:rPr lang="en-US" sz="1600" dirty="0"/>
              <a:t>B’s indifference curve through B3</a:t>
            </a:r>
          </a:p>
        </p:txBody>
      </p:sp>
      <p:sp>
        <p:nvSpPr>
          <p:cNvPr id="39" name="Line 76">
            <a:extLst>
              <a:ext uri="{FF2B5EF4-FFF2-40B4-BE49-F238E27FC236}">
                <a16:creationId xmlns:a16="http://schemas.microsoft.com/office/drawing/2014/main" id="{8DFBCCA5-9B7E-C04E-B7DD-DB53CF55EE0D}"/>
              </a:ext>
            </a:extLst>
          </p:cNvPr>
          <p:cNvSpPr>
            <a:spLocks noChangeShapeType="1"/>
          </p:cNvSpPr>
          <p:nvPr/>
        </p:nvSpPr>
        <p:spPr bwMode="auto">
          <a:xfrm flipH="1">
            <a:off x="6191446" y="5353547"/>
            <a:ext cx="565289" cy="7286"/>
          </a:xfrm>
          <a:prstGeom prst="line">
            <a:avLst/>
          </a:prstGeom>
          <a:noFill/>
          <a:ln w="127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n-US"/>
          </a:p>
        </p:txBody>
      </p:sp>
      <p:sp>
        <p:nvSpPr>
          <p:cNvPr id="40" name="Line 76">
            <a:extLst>
              <a:ext uri="{FF2B5EF4-FFF2-40B4-BE49-F238E27FC236}">
                <a16:creationId xmlns:a16="http://schemas.microsoft.com/office/drawing/2014/main" id="{1BF0A3AF-40D8-1C44-A263-6EF420806471}"/>
              </a:ext>
            </a:extLst>
          </p:cNvPr>
          <p:cNvSpPr>
            <a:spLocks noChangeShapeType="1"/>
          </p:cNvSpPr>
          <p:nvPr/>
        </p:nvSpPr>
        <p:spPr bwMode="auto">
          <a:xfrm flipH="1">
            <a:off x="7020271" y="4179889"/>
            <a:ext cx="365125" cy="473247"/>
          </a:xfrm>
          <a:prstGeom prst="line">
            <a:avLst/>
          </a:prstGeom>
          <a:noFill/>
          <a:ln w="127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n-US"/>
          </a:p>
        </p:txBody>
      </p:sp>
      <p:sp>
        <p:nvSpPr>
          <p:cNvPr id="43" name="TextBox 42">
            <a:extLst>
              <a:ext uri="{FF2B5EF4-FFF2-40B4-BE49-F238E27FC236}">
                <a16:creationId xmlns:a16="http://schemas.microsoft.com/office/drawing/2014/main" id="{0B686B4F-B373-604E-9AFD-9755891D02F7}"/>
              </a:ext>
            </a:extLst>
          </p:cNvPr>
          <p:cNvSpPr txBox="1"/>
          <p:nvPr/>
        </p:nvSpPr>
        <p:spPr>
          <a:xfrm>
            <a:off x="493668" y="4077072"/>
            <a:ext cx="2926204" cy="1477328"/>
          </a:xfrm>
          <a:prstGeom prst="rect">
            <a:avLst/>
          </a:prstGeom>
          <a:noFill/>
        </p:spPr>
        <p:txBody>
          <a:bodyPr wrap="square" rtlCol="0">
            <a:spAutoFit/>
          </a:bodyPr>
          <a:lstStyle/>
          <a:p>
            <a:pPr algn="ctr"/>
            <a:r>
              <a:rPr lang="en-US" dirty="0"/>
              <a:t>No intersection of indifference curves: no reference bundle!</a:t>
            </a:r>
          </a:p>
          <a:p>
            <a:pPr algn="ctr"/>
            <a:r>
              <a:rPr lang="en-US" dirty="0"/>
              <a:t>The allocation is not egalitarian-equivalent.</a:t>
            </a:r>
          </a:p>
        </p:txBody>
      </p:sp>
      <p:sp>
        <p:nvSpPr>
          <p:cNvPr id="44" name="AutoShape 61">
            <a:extLst>
              <a:ext uri="{FF2B5EF4-FFF2-40B4-BE49-F238E27FC236}">
                <a16:creationId xmlns:a16="http://schemas.microsoft.com/office/drawing/2014/main" id="{CDB4FE74-3F68-9744-9554-30D8EB065D36}"/>
              </a:ext>
            </a:extLst>
          </p:cNvPr>
          <p:cNvSpPr>
            <a:spLocks noChangeArrowheads="1"/>
          </p:cNvSpPr>
          <p:nvPr/>
        </p:nvSpPr>
        <p:spPr bwMode="auto">
          <a:xfrm>
            <a:off x="5940152" y="4221088"/>
            <a:ext cx="76200" cy="76200"/>
          </a:xfrm>
          <a:prstGeom prst="flowChartConnector">
            <a:avLst/>
          </a:prstGeom>
          <a:solidFill>
            <a:schemeClr val="accent1"/>
          </a:solidFill>
          <a:ln w="12700">
            <a:solidFill>
              <a:schemeClr val="tx1"/>
            </a:solidFill>
            <a:round/>
            <a:headEnd type="none" w="sm" len="sm"/>
            <a:tailEnd type="none" w="sm" len="sm"/>
          </a:ln>
        </p:spPr>
        <p:txBody>
          <a:bodyPr wrap="none"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endParaRPr lang="en-US" altLang="en-US" sz="1800"/>
          </a:p>
        </p:txBody>
      </p:sp>
      <p:sp>
        <p:nvSpPr>
          <p:cNvPr id="45" name="Line 52">
            <a:extLst>
              <a:ext uri="{FF2B5EF4-FFF2-40B4-BE49-F238E27FC236}">
                <a16:creationId xmlns:a16="http://schemas.microsoft.com/office/drawing/2014/main" id="{96A501B9-DAB1-A149-93B0-AF0DD1E61788}"/>
              </a:ext>
            </a:extLst>
          </p:cNvPr>
          <p:cNvSpPr>
            <a:spLocks noChangeShapeType="1"/>
          </p:cNvSpPr>
          <p:nvPr/>
        </p:nvSpPr>
        <p:spPr bwMode="auto">
          <a:xfrm flipH="1" flipV="1">
            <a:off x="4322396" y="3622675"/>
            <a:ext cx="1617750" cy="598413"/>
          </a:xfrm>
          <a:prstGeom prst="line">
            <a:avLst/>
          </a:prstGeom>
          <a:ln>
            <a:headEnd type="none" w="sm" len="sm"/>
            <a:tailEnd type="none" w="sm" len="sm"/>
          </a:ln>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en-US" dirty="0"/>
          </a:p>
        </p:txBody>
      </p:sp>
    </p:spTree>
    <p:extLst>
      <p:ext uri="{BB962C8B-B14F-4D97-AF65-F5344CB8AC3E}">
        <p14:creationId xmlns:p14="http://schemas.microsoft.com/office/powerpoint/2010/main" val="1531699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BF215CE9-C58D-D046-8BDF-316556B5860C}"/>
              </a:ext>
            </a:extLst>
          </p:cNvPr>
          <p:cNvSpPr>
            <a:spLocks noGrp="1" noChangeArrowheads="1"/>
          </p:cNvSpPr>
          <p:nvPr>
            <p:ph type="title"/>
          </p:nvPr>
        </p:nvSpPr>
        <p:spPr>
          <a:xfrm>
            <a:off x="323850" y="1916113"/>
            <a:ext cx="3168650" cy="2881312"/>
          </a:xfrm>
        </p:spPr>
        <p:txBody>
          <a:bodyPr/>
          <a:lstStyle/>
          <a:p>
            <a:pPr eaLnBrk="1" hangingPunct="1"/>
            <a:r>
              <a:rPr lang="pt-PT" altLang="en-US" sz="3600">
                <a:solidFill>
                  <a:schemeClr val="bg2"/>
                </a:solidFill>
                <a:latin typeface="Calibri" panose="020F0502020204030204" pitchFamily="34" charset="0"/>
                <a:cs typeface="Calibri" panose="020F0502020204030204" pitchFamily="34" charset="0"/>
              </a:rPr>
              <a:t>egalitarian-equivalence</a:t>
            </a:r>
            <a:br>
              <a:rPr lang="pt-PT" altLang="en-US" sz="3600">
                <a:solidFill>
                  <a:schemeClr val="bg2"/>
                </a:solidFill>
                <a:latin typeface="Calibri" panose="020F0502020204030204" pitchFamily="34" charset="0"/>
                <a:cs typeface="Calibri" panose="020F0502020204030204" pitchFamily="34" charset="0"/>
              </a:rPr>
            </a:br>
            <a:r>
              <a:rPr lang="pt-PT" altLang="en-US" sz="3600">
                <a:solidFill>
                  <a:schemeClr val="bg2"/>
                </a:solidFill>
                <a:latin typeface="Calibri" panose="020F0502020204030204" pitchFamily="34" charset="0"/>
                <a:cs typeface="Calibri" panose="020F0502020204030204" pitchFamily="34" charset="0"/>
              </a:rPr>
              <a:t>+</a:t>
            </a:r>
            <a:br>
              <a:rPr lang="pt-PT" altLang="en-US" sz="3600">
                <a:solidFill>
                  <a:schemeClr val="bg2"/>
                </a:solidFill>
                <a:latin typeface="Calibri" panose="020F0502020204030204" pitchFamily="34" charset="0"/>
                <a:cs typeface="Calibri" panose="020F0502020204030204" pitchFamily="34" charset="0"/>
              </a:rPr>
            </a:br>
            <a:r>
              <a:rPr lang="pt-PT" altLang="en-US" sz="3600">
                <a:solidFill>
                  <a:schemeClr val="bg2"/>
                </a:solidFill>
                <a:latin typeface="Calibri" panose="020F0502020204030204" pitchFamily="34" charset="0"/>
                <a:cs typeface="Calibri" panose="020F0502020204030204" pitchFamily="34" charset="0"/>
              </a:rPr>
              <a:t>Pareto</a:t>
            </a:r>
            <a:br>
              <a:rPr lang="pt-PT" altLang="en-US" sz="3600">
                <a:solidFill>
                  <a:schemeClr val="bg2"/>
                </a:solidFill>
                <a:latin typeface="Calibri" panose="020F0502020204030204" pitchFamily="34" charset="0"/>
                <a:cs typeface="Calibri" panose="020F0502020204030204" pitchFamily="34" charset="0"/>
              </a:rPr>
            </a:br>
            <a:r>
              <a:rPr lang="pt-PT" altLang="en-US" sz="3600">
                <a:solidFill>
                  <a:schemeClr val="bg2"/>
                </a:solidFill>
                <a:latin typeface="Calibri" panose="020F0502020204030204" pitchFamily="34" charset="0"/>
                <a:cs typeface="Calibri" panose="020F0502020204030204" pitchFamily="34" charset="0"/>
              </a:rPr>
              <a:t>(EP)</a:t>
            </a:r>
          </a:p>
        </p:txBody>
      </p:sp>
      <p:sp>
        <p:nvSpPr>
          <p:cNvPr id="32771" name="Line 35">
            <a:extLst>
              <a:ext uri="{FF2B5EF4-FFF2-40B4-BE49-F238E27FC236}">
                <a16:creationId xmlns:a16="http://schemas.microsoft.com/office/drawing/2014/main" id="{49D55B75-F1BE-DF4A-8AEB-EDBACC9DF5D4}"/>
              </a:ext>
            </a:extLst>
          </p:cNvPr>
          <p:cNvSpPr>
            <a:spLocks noChangeShapeType="1"/>
          </p:cNvSpPr>
          <p:nvPr/>
        </p:nvSpPr>
        <p:spPr bwMode="auto">
          <a:xfrm flipV="1">
            <a:off x="4229100" y="6310313"/>
            <a:ext cx="4286250"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32772" name="Line 36">
            <a:extLst>
              <a:ext uri="{FF2B5EF4-FFF2-40B4-BE49-F238E27FC236}">
                <a16:creationId xmlns:a16="http://schemas.microsoft.com/office/drawing/2014/main" id="{B1983D72-DC80-E444-8460-AAB6D0B41FC9}"/>
              </a:ext>
            </a:extLst>
          </p:cNvPr>
          <p:cNvSpPr>
            <a:spLocks noChangeShapeType="1"/>
          </p:cNvSpPr>
          <p:nvPr/>
        </p:nvSpPr>
        <p:spPr bwMode="auto">
          <a:xfrm flipV="1">
            <a:off x="4248150" y="1096963"/>
            <a:ext cx="19050" cy="523875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32773" name="Rectangle 37">
            <a:extLst>
              <a:ext uri="{FF2B5EF4-FFF2-40B4-BE49-F238E27FC236}">
                <a16:creationId xmlns:a16="http://schemas.microsoft.com/office/drawing/2014/main" id="{07549A71-D016-9043-96DC-4182299E672D}"/>
              </a:ext>
            </a:extLst>
          </p:cNvPr>
          <p:cNvSpPr>
            <a:spLocks noChangeArrowheads="1"/>
          </p:cNvSpPr>
          <p:nvPr/>
        </p:nvSpPr>
        <p:spPr bwMode="auto">
          <a:xfrm flipH="1">
            <a:off x="3906838" y="3719513"/>
            <a:ext cx="336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en-US" altLang="en-US" sz="1200">
                <a:latin typeface="Times New Roman" panose="02020603050405020304" pitchFamily="18" charset="0"/>
              </a:rPr>
              <a:t>10</a:t>
            </a:r>
          </a:p>
        </p:txBody>
      </p:sp>
      <p:sp>
        <p:nvSpPr>
          <p:cNvPr id="32774" name="Line 38">
            <a:extLst>
              <a:ext uri="{FF2B5EF4-FFF2-40B4-BE49-F238E27FC236}">
                <a16:creationId xmlns:a16="http://schemas.microsoft.com/office/drawing/2014/main" id="{4F6CA9B7-3AF7-964B-8417-CD1A0ABB5FEF}"/>
              </a:ext>
            </a:extLst>
          </p:cNvPr>
          <p:cNvSpPr>
            <a:spLocks noChangeShapeType="1"/>
          </p:cNvSpPr>
          <p:nvPr/>
        </p:nvSpPr>
        <p:spPr bwMode="auto">
          <a:xfrm flipH="1" flipV="1">
            <a:off x="4857750" y="6310313"/>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2775" name="Line 39">
            <a:extLst>
              <a:ext uri="{FF2B5EF4-FFF2-40B4-BE49-F238E27FC236}">
                <a16:creationId xmlns:a16="http://schemas.microsoft.com/office/drawing/2014/main" id="{335BDD7F-C734-2F42-8022-BECAD6E1BA2B}"/>
              </a:ext>
            </a:extLst>
          </p:cNvPr>
          <p:cNvSpPr>
            <a:spLocks noChangeShapeType="1"/>
          </p:cNvSpPr>
          <p:nvPr/>
        </p:nvSpPr>
        <p:spPr bwMode="auto">
          <a:xfrm>
            <a:off x="4191000" y="570071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2776" name="Line 40">
            <a:extLst>
              <a:ext uri="{FF2B5EF4-FFF2-40B4-BE49-F238E27FC236}">
                <a16:creationId xmlns:a16="http://schemas.microsoft.com/office/drawing/2014/main" id="{40C1E69F-68F3-134C-9310-518F91E15DAE}"/>
              </a:ext>
            </a:extLst>
          </p:cNvPr>
          <p:cNvSpPr>
            <a:spLocks noChangeShapeType="1"/>
          </p:cNvSpPr>
          <p:nvPr/>
        </p:nvSpPr>
        <p:spPr bwMode="auto">
          <a:xfrm>
            <a:off x="4191000" y="511651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2777" name="Line 41">
            <a:extLst>
              <a:ext uri="{FF2B5EF4-FFF2-40B4-BE49-F238E27FC236}">
                <a16:creationId xmlns:a16="http://schemas.microsoft.com/office/drawing/2014/main" id="{3907E966-5B1F-7E49-A660-77A6BE308AC3}"/>
              </a:ext>
            </a:extLst>
          </p:cNvPr>
          <p:cNvSpPr>
            <a:spLocks noChangeShapeType="1"/>
          </p:cNvSpPr>
          <p:nvPr/>
        </p:nvSpPr>
        <p:spPr bwMode="auto">
          <a:xfrm flipH="1">
            <a:off x="4191000" y="450691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2778" name="Line 42">
            <a:extLst>
              <a:ext uri="{FF2B5EF4-FFF2-40B4-BE49-F238E27FC236}">
                <a16:creationId xmlns:a16="http://schemas.microsoft.com/office/drawing/2014/main" id="{3312AE11-AFA9-0C49-B1B8-EB1457A670C7}"/>
              </a:ext>
            </a:extLst>
          </p:cNvPr>
          <p:cNvSpPr>
            <a:spLocks noChangeShapeType="1"/>
          </p:cNvSpPr>
          <p:nvPr/>
        </p:nvSpPr>
        <p:spPr bwMode="auto">
          <a:xfrm flipH="1">
            <a:off x="4191000" y="389731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2779" name="Line 43">
            <a:extLst>
              <a:ext uri="{FF2B5EF4-FFF2-40B4-BE49-F238E27FC236}">
                <a16:creationId xmlns:a16="http://schemas.microsoft.com/office/drawing/2014/main" id="{57BC7484-733F-F94A-88B4-579C127861A7}"/>
              </a:ext>
            </a:extLst>
          </p:cNvPr>
          <p:cNvSpPr>
            <a:spLocks noChangeShapeType="1"/>
          </p:cNvSpPr>
          <p:nvPr/>
        </p:nvSpPr>
        <p:spPr bwMode="auto">
          <a:xfrm flipH="1">
            <a:off x="4191000" y="328771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2780" name="Line 44">
            <a:extLst>
              <a:ext uri="{FF2B5EF4-FFF2-40B4-BE49-F238E27FC236}">
                <a16:creationId xmlns:a16="http://schemas.microsoft.com/office/drawing/2014/main" id="{30B08ACB-4758-6F42-A12E-C06856E61F59}"/>
              </a:ext>
            </a:extLst>
          </p:cNvPr>
          <p:cNvSpPr>
            <a:spLocks noChangeShapeType="1"/>
          </p:cNvSpPr>
          <p:nvPr/>
        </p:nvSpPr>
        <p:spPr bwMode="auto">
          <a:xfrm flipH="1">
            <a:off x="4191000" y="267811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2781" name="Line 45">
            <a:extLst>
              <a:ext uri="{FF2B5EF4-FFF2-40B4-BE49-F238E27FC236}">
                <a16:creationId xmlns:a16="http://schemas.microsoft.com/office/drawing/2014/main" id="{6DC4C4D7-1EEA-8E4F-B0A7-20D3D20FF8F4}"/>
              </a:ext>
            </a:extLst>
          </p:cNvPr>
          <p:cNvSpPr>
            <a:spLocks noChangeShapeType="1"/>
          </p:cNvSpPr>
          <p:nvPr/>
        </p:nvSpPr>
        <p:spPr bwMode="auto">
          <a:xfrm flipH="1">
            <a:off x="4191000" y="206851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2782" name="Rectangle 46">
            <a:extLst>
              <a:ext uri="{FF2B5EF4-FFF2-40B4-BE49-F238E27FC236}">
                <a16:creationId xmlns:a16="http://schemas.microsoft.com/office/drawing/2014/main" id="{404E6253-6401-6C49-A418-FAFBB43EB585}"/>
              </a:ext>
            </a:extLst>
          </p:cNvPr>
          <p:cNvSpPr>
            <a:spLocks noChangeArrowheads="1"/>
          </p:cNvSpPr>
          <p:nvPr/>
        </p:nvSpPr>
        <p:spPr bwMode="auto">
          <a:xfrm flipH="1">
            <a:off x="3906838" y="2482850"/>
            <a:ext cx="3365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en-US" altLang="en-US" sz="1200">
                <a:latin typeface="Times New Roman" panose="02020603050405020304" pitchFamily="18" charset="0"/>
              </a:rPr>
              <a:t>1</a:t>
            </a:r>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32783" name="Rectangle 47">
            <a:extLst>
              <a:ext uri="{FF2B5EF4-FFF2-40B4-BE49-F238E27FC236}">
                <a16:creationId xmlns:a16="http://schemas.microsoft.com/office/drawing/2014/main" id="{CE334496-4295-7A4E-A716-898DA0FD21C2}"/>
              </a:ext>
            </a:extLst>
          </p:cNvPr>
          <p:cNvSpPr>
            <a:spLocks noChangeArrowheads="1"/>
          </p:cNvSpPr>
          <p:nvPr/>
        </p:nvSpPr>
        <p:spPr bwMode="auto">
          <a:xfrm flipH="1">
            <a:off x="3906838" y="1281113"/>
            <a:ext cx="336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20</a:t>
            </a:r>
            <a:endParaRPr lang="en-US" altLang="en-US" sz="1200">
              <a:latin typeface="Times New Roman" panose="02020603050405020304" pitchFamily="18" charset="0"/>
            </a:endParaRPr>
          </a:p>
        </p:txBody>
      </p:sp>
      <p:sp>
        <p:nvSpPr>
          <p:cNvPr id="32784" name="Rectangle 48">
            <a:extLst>
              <a:ext uri="{FF2B5EF4-FFF2-40B4-BE49-F238E27FC236}">
                <a16:creationId xmlns:a16="http://schemas.microsoft.com/office/drawing/2014/main" id="{BC791844-9EB6-994B-BA84-616A06D0A5F4}"/>
              </a:ext>
            </a:extLst>
          </p:cNvPr>
          <p:cNvSpPr>
            <a:spLocks noChangeArrowheads="1"/>
          </p:cNvSpPr>
          <p:nvPr/>
        </p:nvSpPr>
        <p:spPr bwMode="auto">
          <a:xfrm flipH="1">
            <a:off x="6610350" y="6411913"/>
            <a:ext cx="4000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10</a:t>
            </a:r>
            <a:endParaRPr lang="en-US" altLang="en-US" sz="1200">
              <a:latin typeface="Times New Roman" panose="02020603050405020304" pitchFamily="18" charset="0"/>
            </a:endParaRPr>
          </a:p>
        </p:txBody>
      </p:sp>
      <p:sp>
        <p:nvSpPr>
          <p:cNvPr id="32785" name="Line 49">
            <a:extLst>
              <a:ext uri="{FF2B5EF4-FFF2-40B4-BE49-F238E27FC236}">
                <a16:creationId xmlns:a16="http://schemas.microsoft.com/office/drawing/2014/main" id="{E02B4905-B71C-EF49-85F2-79E2CED57AFC}"/>
              </a:ext>
            </a:extLst>
          </p:cNvPr>
          <p:cNvSpPr>
            <a:spLocks noChangeShapeType="1"/>
          </p:cNvSpPr>
          <p:nvPr/>
        </p:nvSpPr>
        <p:spPr bwMode="auto">
          <a:xfrm flipH="1" flipV="1">
            <a:off x="7067550" y="6310313"/>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2786" name="Line 50">
            <a:extLst>
              <a:ext uri="{FF2B5EF4-FFF2-40B4-BE49-F238E27FC236}">
                <a16:creationId xmlns:a16="http://schemas.microsoft.com/office/drawing/2014/main" id="{90A40B1A-8EBB-2A47-842A-09DBD80B5A44}"/>
              </a:ext>
            </a:extLst>
          </p:cNvPr>
          <p:cNvSpPr>
            <a:spLocks noChangeShapeType="1"/>
          </p:cNvSpPr>
          <p:nvPr/>
        </p:nvSpPr>
        <p:spPr bwMode="auto">
          <a:xfrm flipH="1" flipV="1">
            <a:off x="5467350" y="6310313"/>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2787" name="Line 51">
            <a:extLst>
              <a:ext uri="{FF2B5EF4-FFF2-40B4-BE49-F238E27FC236}">
                <a16:creationId xmlns:a16="http://schemas.microsoft.com/office/drawing/2014/main" id="{C95B2FBA-0F7C-A749-9D95-0B17E4906EB2}"/>
              </a:ext>
            </a:extLst>
          </p:cNvPr>
          <p:cNvSpPr>
            <a:spLocks noChangeShapeType="1"/>
          </p:cNvSpPr>
          <p:nvPr/>
        </p:nvSpPr>
        <p:spPr bwMode="auto">
          <a:xfrm flipH="1" flipV="1">
            <a:off x="6076950" y="6310313"/>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2788" name="Rectangle 52">
            <a:extLst>
              <a:ext uri="{FF2B5EF4-FFF2-40B4-BE49-F238E27FC236}">
                <a16:creationId xmlns:a16="http://schemas.microsoft.com/office/drawing/2014/main" id="{ECC43D01-A568-344C-8197-7EAF2E121694}"/>
              </a:ext>
            </a:extLst>
          </p:cNvPr>
          <p:cNvSpPr>
            <a:spLocks noChangeArrowheads="1"/>
          </p:cNvSpPr>
          <p:nvPr/>
        </p:nvSpPr>
        <p:spPr bwMode="auto">
          <a:xfrm flipH="1">
            <a:off x="5372100" y="6411913"/>
            <a:ext cx="4000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32789" name="Line 53">
            <a:extLst>
              <a:ext uri="{FF2B5EF4-FFF2-40B4-BE49-F238E27FC236}">
                <a16:creationId xmlns:a16="http://schemas.microsoft.com/office/drawing/2014/main" id="{12E17BBB-668E-4440-8CC7-E2FB9BBFE416}"/>
              </a:ext>
            </a:extLst>
          </p:cNvPr>
          <p:cNvSpPr>
            <a:spLocks noChangeShapeType="1"/>
          </p:cNvSpPr>
          <p:nvPr/>
        </p:nvSpPr>
        <p:spPr bwMode="auto">
          <a:xfrm flipV="1">
            <a:off x="6686550" y="1509713"/>
            <a:ext cx="0" cy="2362200"/>
          </a:xfrm>
          <a:prstGeom prst="line">
            <a:avLst/>
          </a:prstGeom>
          <a:noFill/>
          <a:ln w="12700" cap="rnd">
            <a:solidFill>
              <a:schemeClr val="tx1"/>
            </a:solidFill>
            <a:prstDash val="sysDot"/>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2790" name="Text Box 54">
            <a:extLst>
              <a:ext uri="{FF2B5EF4-FFF2-40B4-BE49-F238E27FC236}">
                <a16:creationId xmlns:a16="http://schemas.microsoft.com/office/drawing/2014/main" id="{E5703FAB-79C6-B54E-B6BF-DE93F982193B}"/>
              </a:ext>
            </a:extLst>
          </p:cNvPr>
          <p:cNvSpPr txBox="1">
            <a:spLocks noChangeArrowheads="1"/>
          </p:cNvSpPr>
          <p:nvPr/>
        </p:nvSpPr>
        <p:spPr bwMode="auto">
          <a:xfrm>
            <a:off x="6305550" y="3825875"/>
            <a:ext cx="26828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P</a:t>
            </a:r>
            <a:endParaRPr lang="en-US" altLang="en-US" sz="1200">
              <a:latin typeface="Times New Roman" panose="02020603050405020304" pitchFamily="18" charset="0"/>
            </a:endParaRPr>
          </a:p>
        </p:txBody>
      </p:sp>
      <p:sp>
        <p:nvSpPr>
          <p:cNvPr id="32791" name="Arc 55">
            <a:extLst>
              <a:ext uri="{FF2B5EF4-FFF2-40B4-BE49-F238E27FC236}">
                <a16:creationId xmlns:a16="http://schemas.microsoft.com/office/drawing/2014/main" id="{AD6B7F85-EEDA-624D-86DE-4B8B494F65E0}"/>
              </a:ext>
            </a:extLst>
          </p:cNvPr>
          <p:cNvSpPr>
            <a:spLocks/>
          </p:cNvSpPr>
          <p:nvPr/>
        </p:nvSpPr>
        <p:spPr bwMode="auto">
          <a:xfrm rot="16200000" flipH="1">
            <a:off x="4972050" y="1700213"/>
            <a:ext cx="3810000" cy="3886200"/>
          </a:xfrm>
          <a:custGeom>
            <a:avLst/>
            <a:gdLst>
              <a:gd name="T0" fmla="*/ 0 w 21600"/>
              <a:gd name="T1" fmla="*/ 0 h 21600"/>
              <a:gd name="T2" fmla="*/ 3810000 w 21600"/>
              <a:gd name="T3" fmla="*/ 3886200 h 21600"/>
              <a:gd name="T4" fmla="*/ 0 w 21600"/>
              <a:gd name="T5" fmla="*/ 388620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12700">
            <a:solidFill>
              <a:schemeClr val="tx1"/>
            </a:solidFill>
            <a:prstDash val="lgDashDot"/>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endParaRPr lang="en-US" altLang="en-US" sz="1800"/>
          </a:p>
        </p:txBody>
      </p:sp>
      <p:sp>
        <p:nvSpPr>
          <p:cNvPr id="32792" name="Text Box 56">
            <a:extLst>
              <a:ext uri="{FF2B5EF4-FFF2-40B4-BE49-F238E27FC236}">
                <a16:creationId xmlns:a16="http://schemas.microsoft.com/office/drawing/2014/main" id="{61245068-324E-A348-BD2F-440DD7FB101F}"/>
              </a:ext>
            </a:extLst>
          </p:cNvPr>
          <p:cNvSpPr txBox="1">
            <a:spLocks noChangeArrowheads="1"/>
          </p:cNvSpPr>
          <p:nvPr/>
        </p:nvSpPr>
        <p:spPr bwMode="auto">
          <a:xfrm>
            <a:off x="3946525" y="974725"/>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y</a:t>
            </a:r>
            <a:endParaRPr lang="en-US" altLang="en-US" sz="1200">
              <a:latin typeface="Times New Roman" panose="02020603050405020304" pitchFamily="18" charset="0"/>
            </a:endParaRPr>
          </a:p>
        </p:txBody>
      </p:sp>
      <p:sp>
        <p:nvSpPr>
          <p:cNvPr id="32793" name="Text Box 57">
            <a:extLst>
              <a:ext uri="{FF2B5EF4-FFF2-40B4-BE49-F238E27FC236}">
                <a16:creationId xmlns:a16="http://schemas.microsoft.com/office/drawing/2014/main" id="{B920613B-E327-EB4E-8AC5-954A2132A1D1}"/>
              </a:ext>
            </a:extLst>
          </p:cNvPr>
          <p:cNvSpPr txBox="1">
            <a:spLocks noChangeArrowheads="1"/>
          </p:cNvSpPr>
          <p:nvPr/>
        </p:nvSpPr>
        <p:spPr bwMode="auto">
          <a:xfrm>
            <a:off x="8255000" y="6346825"/>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x</a:t>
            </a:r>
            <a:endParaRPr lang="en-US" altLang="en-US" sz="1200">
              <a:latin typeface="Times New Roman" panose="02020603050405020304" pitchFamily="18" charset="0"/>
            </a:endParaRPr>
          </a:p>
        </p:txBody>
      </p:sp>
      <p:sp>
        <p:nvSpPr>
          <p:cNvPr id="32794" name="Line 58">
            <a:extLst>
              <a:ext uri="{FF2B5EF4-FFF2-40B4-BE49-F238E27FC236}">
                <a16:creationId xmlns:a16="http://schemas.microsoft.com/office/drawing/2014/main" id="{780C7972-D7BC-BD4E-9278-806E4337075B}"/>
              </a:ext>
            </a:extLst>
          </p:cNvPr>
          <p:cNvSpPr>
            <a:spLocks noChangeShapeType="1"/>
          </p:cNvSpPr>
          <p:nvPr/>
        </p:nvSpPr>
        <p:spPr bwMode="auto">
          <a:xfrm>
            <a:off x="6686550" y="1509713"/>
            <a:ext cx="19050" cy="530225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32795" name="Rectangle 59">
            <a:extLst>
              <a:ext uri="{FF2B5EF4-FFF2-40B4-BE49-F238E27FC236}">
                <a16:creationId xmlns:a16="http://schemas.microsoft.com/office/drawing/2014/main" id="{6E7FC941-799E-204C-B5E0-2B53340E1BFA}"/>
              </a:ext>
            </a:extLst>
          </p:cNvPr>
          <p:cNvSpPr>
            <a:spLocks noChangeArrowheads="1"/>
          </p:cNvSpPr>
          <p:nvPr/>
        </p:nvSpPr>
        <p:spPr bwMode="auto">
          <a:xfrm flipH="1">
            <a:off x="6707188" y="3719513"/>
            <a:ext cx="336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en-US" altLang="en-US" sz="1200">
                <a:latin typeface="Times New Roman" panose="02020603050405020304" pitchFamily="18" charset="0"/>
              </a:rPr>
              <a:t>10</a:t>
            </a:r>
          </a:p>
        </p:txBody>
      </p:sp>
      <p:sp>
        <p:nvSpPr>
          <p:cNvPr id="32796" name="Line 60">
            <a:extLst>
              <a:ext uri="{FF2B5EF4-FFF2-40B4-BE49-F238E27FC236}">
                <a16:creationId xmlns:a16="http://schemas.microsoft.com/office/drawing/2014/main" id="{48F665A4-BC4D-A344-B5A5-5A9EC62CBC96}"/>
              </a:ext>
            </a:extLst>
          </p:cNvPr>
          <p:cNvSpPr>
            <a:spLocks noChangeShapeType="1"/>
          </p:cNvSpPr>
          <p:nvPr/>
        </p:nvSpPr>
        <p:spPr bwMode="auto">
          <a:xfrm>
            <a:off x="6686550" y="570071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2797" name="Line 61">
            <a:extLst>
              <a:ext uri="{FF2B5EF4-FFF2-40B4-BE49-F238E27FC236}">
                <a16:creationId xmlns:a16="http://schemas.microsoft.com/office/drawing/2014/main" id="{B3D5F39E-188B-C849-B290-52DCCE34A300}"/>
              </a:ext>
            </a:extLst>
          </p:cNvPr>
          <p:cNvSpPr>
            <a:spLocks noChangeShapeType="1"/>
          </p:cNvSpPr>
          <p:nvPr/>
        </p:nvSpPr>
        <p:spPr bwMode="auto">
          <a:xfrm>
            <a:off x="6686550" y="511651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2798" name="Line 62">
            <a:extLst>
              <a:ext uri="{FF2B5EF4-FFF2-40B4-BE49-F238E27FC236}">
                <a16:creationId xmlns:a16="http://schemas.microsoft.com/office/drawing/2014/main" id="{C3221957-3947-E841-A9AB-7B37CD2B3675}"/>
              </a:ext>
            </a:extLst>
          </p:cNvPr>
          <p:cNvSpPr>
            <a:spLocks noChangeShapeType="1"/>
          </p:cNvSpPr>
          <p:nvPr/>
        </p:nvSpPr>
        <p:spPr bwMode="auto">
          <a:xfrm flipH="1">
            <a:off x="6686550" y="450691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2799" name="Line 63">
            <a:extLst>
              <a:ext uri="{FF2B5EF4-FFF2-40B4-BE49-F238E27FC236}">
                <a16:creationId xmlns:a16="http://schemas.microsoft.com/office/drawing/2014/main" id="{255C4C5E-C3FC-494A-BF3E-5DCFC55831EE}"/>
              </a:ext>
            </a:extLst>
          </p:cNvPr>
          <p:cNvSpPr>
            <a:spLocks noChangeShapeType="1"/>
          </p:cNvSpPr>
          <p:nvPr/>
        </p:nvSpPr>
        <p:spPr bwMode="auto">
          <a:xfrm flipH="1">
            <a:off x="6686550" y="328771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2800" name="Line 64">
            <a:extLst>
              <a:ext uri="{FF2B5EF4-FFF2-40B4-BE49-F238E27FC236}">
                <a16:creationId xmlns:a16="http://schemas.microsoft.com/office/drawing/2014/main" id="{57579FF7-7DE4-7040-8176-0E585E45F9C9}"/>
              </a:ext>
            </a:extLst>
          </p:cNvPr>
          <p:cNvSpPr>
            <a:spLocks noChangeShapeType="1"/>
          </p:cNvSpPr>
          <p:nvPr/>
        </p:nvSpPr>
        <p:spPr bwMode="auto">
          <a:xfrm flipH="1">
            <a:off x="6686550" y="267811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2801" name="Line 65">
            <a:extLst>
              <a:ext uri="{FF2B5EF4-FFF2-40B4-BE49-F238E27FC236}">
                <a16:creationId xmlns:a16="http://schemas.microsoft.com/office/drawing/2014/main" id="{7B342B48-E783-3C45-BCC0-F87116424678}"/>
              </a:ext>
            </a:extLst>
          </p:cNvPr>
          <p:cNvSpPr>
            <a:spLocks noChangeShapeType="1"/>
          </p:cNvSpPr>
          <p:nvPr/>
        </p:nvSpPr>
        <p:spPr bwMode="auto">
          <a:xfrm flipH="1">
            <a:off x="6686550" y="2068513"/>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2802" name="Rectangle 66">
            <a:extLst>
              <a:ext uri="{FF2B5EF4-FFF2-40B4-BE49-F238E27FC236}">
                <a16:creationId xmlns:a16="http://schemas.microsoft.com/office/drawing/2014/main" id="{712C7597-0FDB-B84E-8F69-9B5BFD33E5CA}"/>
              </a:ext>
            </a:extLst>
          </p:cNvPr>
          <p:cNvSpPr>
            <a:spLocks noChangeArrowheads="1"/>
          </p:cNvSpPr>
          <p:nvPr/>
        </p:nvSpPr>
        <p:spPr bwMode="auto">
          <a:xfrm flipH="1">
            <a:off x="6707188" y="2482850"/>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32803" name="Text Box 67">
            <a:extLst>
              <a:ext uri="{FF2B5EF4-FFF2-40B4-BE49-F238E27FC236}">
                <a16:creationId xmlns:a16="http://schemas.microsoft.com/office/drawing/2014/main" id="{C9CE6CE8-B3AE-B248-8233-353A566A6123}"/>
              </a:ext>
            </a:extLst>
          </p:cNvPr>
          <p:cNvSpPr txBox="1">
            <a:spLocks noChangeArrowheads="1"/>
          </p:cNvSpPr>
          <p:nvPr/>
        </p:nvSpPr>
        <p:spPr bwMode="auto">
          <a:xfrm>
            <a:off x="6705600" y="6583363"/>
            <a:ext cx="2603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y</a:t>
            </a:r>
            <a:endParaRPr lang="en-US" altLang="en-US" sz="1200">
              <a:latin typeface="Times New Roman" panose="02020603050405020304" pitchFamily="18" charset="0"/>
            </a:endParaRPr>
          </a:p>
        </p:txBody>
      </p:sp>
      <p:sp>
        <p:nvSpPr>
          <p:cNvPr id="32804" name="Line 68">
            <a:extLst>
              <a:ext uri="{FF2B5EF4-FFF2-40B4-BE49-F238E27FC236}">
                <a16:creationId xmlns:a16="http://schemas.microsoft.com/office/drawing/2014/main" id="{CDE9A94F-FA43-6443-A138-B77237F3D9A8}"/>
              </a:ext>
            </a:extLst>
          </p:cNvPr>
          <p:cNvSpPr>
            <a:spLocks noChangeShapeType="1"/>
          </p:cNvSpPr>
          <p:nvPr/>
        </p:nvSpPr>
        <p:spPr bwMode="auto">
          <a:xfrm flipH="1" flipV="1">
            <a:off x="2876550" y="1509713"/>
            <a:ext cx="3810000"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32805" name="Line 69">
            <a:extLst>
              <a:ext uri="{FF2B5EF4-FFF2-40B4-BE49-F238E27FC236}">
                <a16:creationId xmlns:a16="http://schemas.microsoft.com/office/drawing/2014/main" id="{D8D4F97D-4A04-C04F-B4A3-66993EABBADE}"/>
              </a:ext>
            </a:extLst>
          </p:cNvPr>
          <p:cNvSpPr>
            <a:spLocks noChangeShapeType="1"/>
          </p:cNvSpPr>
          <p:nvPr/>
        </p:nvSpPr>
        <p:spPr bwMode="auto">
          <a:xfrm flipH="1" flipV="1">
            <a:off x="3105150" y="1509713"/>
            <a:ext cx="3581400" cy="3581400"/>
          </a:xfrm>
          <a:prstGeom prst="line">
            <a:avLst/>
          </a:prstGeom>
          <a:noFill/>
          <a:ln w="12700">
            <a:solidFill>
              <a:schemeClr val="tx1"/>
            </a:solidFill>
            <a:prstDash val="lgDashDot"/>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2806" name="Line 70">
            <a:extLst>
              <a:ext uri="{FF2B5EF4-FFF2-40B4-BE49-F238E27FC236}">
                <a16:creationId xmlns:a16="http://schemas.microsoft.com/office/drawing/2014/main" id="{7A2E488A-EAB7-184D-B61F-256497B0A10A}"/>
              </a:ext>
            </a:extLst>
          </p:cNvPr>
          <p:cNvSpPr>
            <a:spLocks noChangeShapeType="1"/>
          </p:cNvSpPr>
          <p:nvPr/>
        </p:nvSpPr>
        <p:spPr bwMode="auto">
          <a:xfrm flipH="1">
            <a:off x="3105150" y="1814513"/>
            <a:ext cx="762000" cy="0"/>
          </a:xfrm>
          <a:prstGeom prst="line">
            <a:avLst/>
          </a:prstGeom>
          <a:noFill/>
          <a:ln w="127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n-US"/>
          </a:p>
        </p:txBody>
      </p:sp>
      <p:sp>
        <p:nvSpPr>
          <p:cNvPr id="32807" name="Text Box 71">
            <a:extLst>
              <a:ext uri="{FF2B5EF4-FFF2-40B4-BE49-F238E27FC236}">
                <a16:creationId xmlns:a16="http://schemas.microsoft.com/office/drawing/2014/main" id="{C6C5708E-0E3F-AC40-B3F1-7F72814D9808}"/>
              </a:ext>
            </a:extLst>
          </p:cNvPr>
          <p:cNvSpPr txBox="1">
            <a:spLocks noChangeArrowheads="1"/>
          </p:cNvSpPr>
          <p:nvPr/>
        </p:nvSpPr>
        <p:spPr bwMode="auto">
          <a:xfrm>
            <a:off x="3394075" y="1546225"/>
            <a:ext cx="3365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R</a:t>
            </a:r>
            <a:r>
              <a:rPr lang="pt-PT" altLang="en-US" sz="1200" baseline="-25000">
                <a:latin typeface="Times New Roman" panose="02020603050405020304" pitchFamily="18" charset="0"/>
              </a:rPr>
              <a:t>2</a:t>
            </a:r>
            <a:endParaRPr lang="en-US" altLang="en-US" sz="1200">
              <a:latin typeface="Times New Roman" panose="02020603050405020304" pitchFamily="18" charset="0"/>
            </a:endParaRPr>
          </a:p>
        </p:txBody>
      </p:sp>
      <p:sp>
        <p:nvSpPr>
          <p:cNvPr id="32808" name="Text Box 72">
            <a:extLst>
              <a:ext uri="{FF2B5EF4-FFF2-40B4-BE49-F238E27FC236}">
                <a16:creationId xmlns:a16="http://schemas.microsoft.com/office/drawing/2014/main" id="{5C80B3FE-8C87-4B46-B22E-B34166CA031B}"/>
              </a:ext>
            </a:extLst>
          </p:cNvPr>
          <p:cNvSpPr txBox="1">
            <a:spLocks noChangeArrowheads="1"/>
          </p:cNvSpPr>
          <p:nvPr/>
        </p:nvSpPr>
        <p:spPr bwMode="auto">
          <a:xfrm>
            <a:off x="7950200" y="5121275"/>
            <a:ext cx="3365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R</a:t>
            </a:r>
            <a:r>
              <a:rPr lang="pt-PT" altLang="en-US" sz="1200" baseline="-25000">
                <a:latin typeface="Times New Roman" panose="02020603050405020304" pitchFamily="18" charset="0"/>
              </a:rPr>
              <a:t>1</a:t>
            </a:r>
            <a:endParaRPr lang="en-US" altLang="en-US" sz="1200">
              <a:latin typeface="Times New Roman" panose="02020603050405020304" pitchFamily="18" charset="0"/>
            </a:endParaRPr>
          </a:p>
        </p:txBody>
      </p:sp>
      <p:sp>
        <p:nvSpPr>
          <p:cNvPr id="32809" name="Line 73">
            <a:extLst>
              <a:ext uri="{FF2B5EF4-FFF2-40B4-BE49-F238E27FC236}">
                <a16:creationId xmlns:a16="http://schemas.microsoft.com/office/drawing/2014/main" id="{51460FCF-780E-6045-88CB-AA3E8C08B570}"/>
              </a:ext>
            </a:extLst>
          </p:cNvPr>
          <p:cNvSpPr>
            <a:spLocks noChangeShapeType="1"/>
          </p:cNvSpPr>
          <p:nvPr/>
        </p:nvSpPr>
        <p:spPr bwMode="auto">
          <a:xfrm flipV="1">
            <a:off x="7905750" y="5091113"/>
            <a:ext cx="0" cy="914400"/>
          </a:xfrm>
          <a:prstGeom prst="line">
            <a:avLst/>
          </a:prstGeom>
          <a:noFill/>
          <a:ln w="127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n-US"/>
          </a:p>
        </p:txBody>
      </p:sp>
      <p:sp>
        <p:nvSpPr>
          <p:cNvPr id="32810" name="Text Box 74">
            <a:extLst>
              <a:ext uri="{FF2B5EF4-FFF2-40B4-BE49-F238E27FC236}">
                <a16:creationId xmlns:a16="http://schemas.microsoft.com/office/drawing/2014/main" id="{B2AC9E2A-5215-1742-93E8-ED7DEA46B58D}"/>
              </a:ext>
            </a:extLst>
          </p:cNvPr>
          <p:cNvSpPr txBox="1">
            <a:spLocks noChangeArrowheads="1"/>
          </p:cNvSpPr>
          <p:nvPr/>
        </p:nvSpPr>
        <p:spPr bwMode="auto">
          <a:xfrm>
            <a:off x="6610350" y="1235075"/>
            <a:ext cx="39528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OB</a:t>
            </a:r>
            <a:endParaRPr lang="en-US" altLang="en-US" sz="1200">
              <a:latin typeface="Times New Roman" panose="02020603050405020304" pitchFamily="18" charset="0"/>
            </a:endParaRPr>
          </a:p>
        </p:txBody>
      </p:sp>
      <p:sp>
        <p:nvSpPr>
          <p:cNvPr id="32811" name="Text Box 75">
            <a:extLst>
              <a:ext uri="{FF2B5EF4-FFF2-40B4-BE49-F238E27FC236}">
                <a16:creationId xmlns:a16="http://schemas.microsoft.com/office/drawing/2014/main" id="{7F644298-9A0C-0540-A76A-3FB39A4A1B6B}"/>
              </a:ext>
            </a:extLst>
          </p:cNvPr>
          <p:cNvSpPr txBox="1">
            <a:spLocks noChangeArrowheads="1"/>
          </p:cNvSpPr>
          <p:nvPr/>
        </p:nvSpPr>
        <p:spPr bwMode="auto">
          <a:xfrm>
            <a:off x="3856038" y="6172994"/>
            <a:ext cx="40322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OA</a:t>
            </a:r>
            <a:endParaRPr lang="en-US" altLang="en-US" sz="1200">
              <a:latin typeface="Times New Roman" panose="02020603050405020304" pitchFamily="18" charset="0"/>
            </a:endParaRPr>
          </a:p>
        </p:txBody>
      </p:sp>
      <p:sp>
        <p:nvSpPr>
          <p:cNvPr id="32812" name="Line 77">
            <a:extLst>
              <a:ext uri="{FF2B5EF4-FFF2-40B4-BE49-F238E27FC236}">
                <a16:creationId xmlns:a16="http://schemas.microsoft.com/office/drawing/2014/main" id="{F2FDD04A-222C-0443-A3E0-1C60A7ECD1C0}"/>
              </a:ext>
            </a:extLst>
          </p:cNvPr>
          <p:cNvSpPr>
            <a:spLocks noChangeShapeType="1"/>
          </p:cNvSpPr>
          <p:nvPr/>
        </p:nvSpPr>
        <p:spPr bwMode="auto">
          <a:xfrm flipV="1">
            <a:off x="4248150" y="4481513"/>
            <a:ext cx="1828800" cy="1828800"/>
          </a:xfrm>
          <a:prstGeom prst="line">
            <a:avLst/>
          </a:prstGeom>
          <a:noFill/>
          <a:ln w="38100">
            <a:solidFill>
              <a:srgbClr val="00B05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2813" name="Text Box 78">
            <a:extLst>
              <a:ext uri="{FF2B5EF4-FFF2-40B4-BE49-F238E27FC236}">
                <a16:creationId xmlns:a16="http://schemas.microsoft.com/office/drawing/2014/main" id="{C5E0ACA5-1726-134B-86FD-F4FE723E536E}"/>
              </a:ext>
            </a:extLst>
          </p:cNvPr>
          <p:cNvSpPr txBox="1">
            <a:spLocks noChangeArrowheads="1"/>
          </p:cNvSpPr>
          <p:nvPr/>
        </p:nvSpPr>
        <p:spPr bwMode="auto">
          <a:xfrm>
            <a:off x="5299075" y="5280025"/>
            <a:ext cx="361950" cy="274638"/>
          </a:xfrm>
          <a:prstGeom prst="rect">
            <a:avLst/>
          </a:prstGeom>
          <a:noFill/>
          <a:ln w="12700">
            <a:solidFill>
              <a:srgbClr val="00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dirty="0">
                <a:latin typeface="Times New Roman" panose="02020603050405020304" pitchFamily="18" charset="0"/>
              </a:rPr>
              <a:t>EP</a:t>
            </a:r>
            <a:endParaRPr lang="en-US" altLang="en-US" sz="1200" dirty="0">
              <a:latin typeface="Times New Roman" panose="02020603050405020304" pitchFamily="18" charset="0"/>
            </a:endParaRPr>
          </a:p>
        </p:txBody>
      </p:sp>
      <p:sp>
        <p:nvSpPr>
          <p:cNvPr id="32814" name="AutoShape 79">
            <a:extLst>
              <a:ext uri="{FF2B5EF4-FFF2-40B4-BE49-F238E27FC236}">
                <a16:creationId xmlns:a16="http://schemas.microsoft.com/office/drawing/2014/main" id="{D1D964FC-4925-1E44-B725-B02E83FBCA24}"/>
              </a:ext>
            </a:extLst>
          </p:cNvPr>
          <p:cNvSpPr>
            <a:spLocks noChangeArrowheads="1"/>
          </p:cNvSpPr>
          <p:nvPr/>
        </p:nvSpPr>
        <p:spPr bwMode="auto">
          <a:xfrm>
            <a:off x="5459413" y="3865563"/>
            <a:ext cx="76200" cy="76200"/>
          </a:xfrm>
          <a:prstGeom prst="flowChartConnector">
            <a:avLst/>
          </a:prstGeom>
          <a:solidFill>
            <a:schemeClr val="accent1"/>
          </a:solidFill>
          <a:ln w="12700">
            <a:solidFill>
              <a:schemeClr val="tx1"/>
            </a:solidFill>
            <a:round/>
            <a:headEnd type="none" w="sm" len="sm"/>
            <a:tailEnd type="none" w="sm" len="sm"/>
          </a:ln>
        </p:spPr>
        <p:txBody>
          <a:bodyPr wrap="none"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endParaRPr lang="en-US" altLang="en-US" sz="1800"/>
          </a:p>
        </p:txBody>
      </p:sp>
      <p:sp>
        <p:nvSpPr>
          <p:cNvPr id="32815" name="Text Box 80">
            <a:extLst>
              <a:ext uri="{FF2B5EF4-FFF2-40B4-BE49-F238E27FC236}">
                <a16:creationId xmlns:a16="http://schemas.microsoft.com/office/drawing/2014/main" id="{A98569DE-4DB0-2344-BD81-3674C454C697}"/>
              </a:ext>
            </a:extLst>
          </p:cNvPr>
          <p:cNvSpPr txBox="1">
            <a:spLocks noChangeArrowheads="1"/>
          </p:cNvSpPr>
          <p:nvPr/>
        </p:nvSpPr>
        <p:spPr bwMode="auto">
          <a:xfrm>
            <a:off x="5291138" y="3902075"/>
            <a:ext cx="32861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r>
              <a:rPr lang="pt-PT" altLang="en-US" sz="1200">
                <a:latin typeface="Times New Roman" panose="02020603050405020304" pitchFamily="18" charset="0"/>
              </a:rPr>
              <a:t>ed</a:t>
            </a:r>
            <a:endParaRPr lang="en-US" altLang="en-US" sz="1200">
              <a:latin typeface="Times New Roman" panose="02020603050405020304" pitchFamily="18" charset="0"/>
            </a:endParaRPr>
          </a:p>
        </p:txBody>
      </p:sp>
      <p:sp>
        <p:nvSpPr>
          <p:cNvPr id="32816" name="Line 81">
            <a:extLst>
              <a:ext uri="{FF2B5EF4-FFF2-40B4-BE49-F238E27FC236}">
                <a16:creationId xmlns:a16="http://schemas.microsoft.com/office/drawing/2014/main" id="{9F79B1EB-6AAE-CA48-BD31-672BFEEE0840}"/>
              </a:ext>
            </a:extLst>
          </p:cNvPr>
          <p:cNvSpPr>
            <a:spLocks noChangeShapeType="1"/>
          </p:cNvSpPr>
          <p:nvPr/>
        </p:nvSpPr>
        <p:spPr bwMode="auto">
          <a:xfrm flipV="1">
            <a:off x="4248150" y="3871913"/>
            <a:ext cx="2438400" cy="24384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51" name="Rectangle 3">
            <a:extLst>
              <a:ext uri="{FF2B5EF4-FFF2-40B4-BE49-F238E27FC236}">
                <a16:creationId xmlns:a16="http://schemas.microsoft.com/office/drawing/2014/main" id="{F79B2EA3-137B-4F48-B09C-2EA4BD5C94BF}"/>
              </a:ext>
            </a:extLst>
          </p:cNvPr>
          <p:cNvSpPr txBox="1">
            <a:spLocks noChangeArrowheads="1"/>
          </p:cNvSpPr>
          <p:nvPr/>
        </p:nvSpPr>
        <p:spPr bwMode="auto">
          <a:xfrm>
            <a:off x="457200" y="-76200"/>
            <a:ext cx="8229600" cy="1143000"/>
          </a:xfrm>
          <a:prstGeom prst="rect">
            <a:avLst/>
          </a:prstGeom>
          <a:noFill/>
          <a:ln w="9525">
            <a:noFill/>
            <a:miter lim="800000"/>
            <a:headEnd/>
            <a:tailEnd/>
          </a:ln>
          <a:effec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redistribution and fairness</a:t>
            </a:r>
            <a:br>
              <a:rPr lang="pt-PT" altLang="en-US" sz="2800" b="1">
                <a:solidFill>
                  <a:schemeClr val="tx2"/>
                </a:solidFill>
                <a:latin typeface="Calibri" panose="020F0502020204030204" pitchFamily="34" charset="0"/>
                <a:cs typeface="Calibri" panose="020F0502020204030204" pitchFamily="34" charset="0"/>
              </a:rPr>
            </a:br>
            <a:r>
              <a:rPr lang="pt-PT" altLang="en-US" sz="2800" b="1">
                <a:solidFill>
                  <a:srgbClr val="5F5F5F"/>
                </a:solidFill>
                <a:latin typeface="Calibri" panose="020F0502020204030204" pitchFamily="34" charset="0"/>
                <a:cs typeface="Calibri" panose="020F0502020204030204" pitchFamily="34" charset="0"/>
              </a:rPr>
              <a:t>preference-based fairness criteria</a:t>
            </a:r>
            <a:endParaRPr lang="en-US" altLang="en-US" sz="2800" b="1">
              <a:solidFill>
                <a:srgbClr val="5F5F5F"/>
              </a:solidFill>
              <a:latin typeface="Calibri" panose="020F0502020204030204" pitchFamily="34" charset="0"/>
              <a:cs typeface="Calibri" panose="020F050202020403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38FA0F76-72CF-DE43-B151-660AAE3BD4AA}"/>
              </a:ext>
            </a:extLst>
          </p:cNvPr>
          <p:cNvSpPr>
            <a:spLocks noChangeArrowheads="1"/>
          </p:cNvSpPr>
          <p:nvPr/>
        </p:nvSpPr>
        <p:spPr bwMode="auto">
          <a:xfrm>
            <a:off x="2895600" y="2286000"/>
            <a:ext cx="3200400" cy="3124200"/>
          </a:xfrm>
          <a:prstGeom prst="ellipse">
            <a:avLst/>
          </a:prstGeom>
          <a:gradFill rotWithShape="1">
            <a:gsLst>
              <a:gs pos="0">
                <a:srgbClr val="CBFFFF"/>
              </a:gs>
              <a:gs pos="100000">
                <a:srgbClr val="B5E5E9"/>
              </a:gs>
            </a:gsLst>
            <a:lin ang="5400000"/>
          </a:gradFill>
          <a:ln w="9525">
            <a:solidFill>
              <a:srgbClr val="B6DCDF"/>
            </a:solidFill>
            <a:round/>
            <a:headEnd/>
            <a:tailEnd/>
          </a:ln>
          <a:effectLst>
            <a:outerShdw blurRad="40000" dist="23000" dir="5400000" rotWithShape="0">
              <a:srgbClr val="808080">
                <a:alpha val="34999"/>
              </a:srgbClr>
            </a:outerShdw>
          </a:effec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endParaRPr lang="en-US" altLang="en-US" sz="1800">
              <a:solidFill>
                <a:srgbClr val="FFFFFF"/>
              </a:solidFill>
            </a:endParaRPr>
          </a:p>
        </p:txBody>
      </p:sp>
      <p:sp>
        <p:nvSpPr>
          <p:cNvPr id="6" name="Rectangle 3">
            <a:extLst>
              <a:ext uri="{FF2B5EF4-FFF2-40B4-BE49-F238E27FC236}">
                <a16:creationId xmlns:a16="http://schemas.microsoft.com/office/drawing/2014/main" id="{B3A60E17-04F7-1F48-AF4A-1E37D12A89B2}"/>
              </a:ext>
            </a:extLst>
          </p:cNvPr>
          <p:cNvSpPr txBox="1">
            <a:spLocks noChangeArrowheads="1"/>
          </p:cNvSpPr>
          <p:nvPr/>
        </p:nvSpPr>
        <p:spPr bwMode="auto">
          <a:xfrm>
            <a:off x="457200" y="-76200"/>
            <a:ext cx="8229600" cy="1143000"/>
          </a:xfrm>
          <a:prstGeom prst="rect">
            <a:avLst/>
          </a:prstGeom>
          <a:noFill/>
          <a:ln w="9525">
            <a:noFill/>
            <a:miter lim="800000"/>
            <a:headEnd/>
            <a:tailEnd/>
          </a:ln>
          <a:effec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redistribution and fairness</a:t>
            </a:r>
            <a:br>
              <a:rPr lang="pt-PT" altLang="en-US" sz="2800" b="1">
                <a:solidFill>
                  <a:schemeClr val="tx2"/>
                </a:solidFill>
                <a:latin typeface="Calibri" panose="020F0502020204030204" pitchFamily="34" charset="0"/>
                <a:cs typeface="Calibri" panose="020F0502020204030204" pitchFamily="34" charset="0"/>
              </a:rPr>
            </a:br>
            <a:r>
              <a:rPr lang="pt-PT" altLang="en-US" sz="2800" b="1">
                <a:solidFill>
                  <a:srgbClr val="5F5F5F"/>
                </a:solidFill>
                <a:latin typeface="Calibri" panose="020F0502020204030204" pitchFamily="34" charset="0"/>
                <a:cs typeface="Calibri" panose="020F0502020204030204" pitchFamily="34" charset="0"/>
              </a:rPr>
              <a:t>preference-based fairness criteria</a:t>
            </a:r>
            <a:endParaRPr lang="en-US" altLang="en-US" sz="2800" b="1">
              <a:solidFill>
                <a:srgbClr val="5F5F5F"/>
              </a:solidFill>
              <a:latin typeface="Calibri" panose="020F0502020204030204" pitchFamily="34" charset="0"/>
              <a:cs typeface="Calibri" panose="020F050202020403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38FA0F76-72CF-DE43-B151-660AAE3BD4AA}"/>
              </a:ext>
            </a:extLst>
          </p:cNvPr>
          <p:cNvSpPr>
            <a:spLocks noChangeArrowheads="1"/>
          </p:cNvSpPr>
          <p:nvPr/>
        </p:nvSpPr>
        <p:spPr bwMode="auto">
          <a:xfrm>
            <a:off x="1155576" y="2996952"/>
            <a:ext cx="3200400" cy="3124200"/>
          </a:xfrm>
          <a:prstGeom prst="ellipse">
            <a:avLst/>
          </a:prstGeom>
          <a:gradFill rotWithShape="1">
            <a:gsLst>
              <a:gs pos="0">
                <a:srgbClr val="CBFFFF"/>
              </a:gs>
              <a:gs pos="100000">
                <a:srgbClr val="B5E5E9"/>
              </a:gs>
            </a:gsLst>
            <a:lin ang="5400000"/>
          </a:gradFill>
          <a:ln w="9525">
            <a:solidFill>
              <a:srgbClr val="B6DCDF"/>
            </a:solidFill>
            <a:round/>
            <a:headEnd/>
            <a:tailEnd/>
          </a:ln>
          <a:effectLst>
            <a:outerShdw blurRad="40000" dist="23000" dir="5400000" rotWithShape="0">
              <a:srgbClr val="808080">
                <a:alpha val="34999"/>
              </a:srgbClr>
            </a:outerShdw>
          </a:effec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endParaRPr lang="en-US" altLang="en-US" sz="1800">
              <a:solidFill>
                <a:srgbClr val="FFFFFF"/>
              </a:solidFill>
            </a:endParaRPr>
          </a:p>
        </p:txBody>
      </p:sp>
      <p:sp>
        <p:nvSpPr>
          <p:cNvPr id="6" name="Rectangle 3">
            <a:extLst>
              <a:ext uri="{FF2B5EF4-FFF2-40B4-BE49-F238E27FC236}">
                <a16:creationId xmlns:a16="http://schemas.microsoft.com/office/drawing/2014/main" id="{B3A60E17-04F7-1F48-AF4A-1E37D12A89B2}"/>
              </a:ext>
            </a:extLst>
          </p:cNvPr>
          <p:cNvSpPr txBox="1">
            <a:spLocks noChangeArrowheads="1"/>
          </p:cNvSpPr>
          <p:nvPr/>
        </p:nvSpPr>
        <p:spPr bwMode="auto">
          <a:xfrm>
            <a:off x="395536" y="-73150"/>
            <a:ext cx="8229600" cy="1143000"/>
          </a:xfrm>
          <a:prstGeom prst="rect">
            <a:avLst/>
          </a:prstGeom>
          <a:noFill/>
          <a:ln w="9525">
            <a:noFill/>
            <a:miter lim="800000"/>
            <a:headEnd/>
            <a:tailEnd/>
          </a:ln>
          <a:effec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redistribution and fairness</a:t>
            </a:r>
            <a:br>
              <a:rPr lang="pt-PT" altLang="en-US" sz="2800" b="1">
                <a:solidFill>
                  <a:schemeClr val="tx2"/>
                </a:solidFill>
                <a:latin typeface="Calibri" panose="020F0502020204030204" pitchFamily="34" charset="0"/>
                <a:cs typeface="Calibri" panose="020F0502020204030204" pitchFamily="34" charset="0"/>
              </a:rPr>
            </a:br>
            <a:r>
              <a:rPr lang="pt-PT" altLang="en-US" sz="2800" b="1">
                <a:solidFill>
                  <a:srgbClr val="5F5F5F"/>
                </a:solidFill>
                <a:latin typeface="Calibri" panose="020F0502020204030204" pitchFamily="34" charset="0"/>
                <a:cs typeface="Calibri" panose="020F0502020204030204" pitchFamily="34" charset="0"/>
              </a:rPr>
              <a:t>preference-based fairness criteria</a:t>
            </a:r>
            <a:endParaRPr lang="en-US" altLang="en-US" sz="2800" b="1">
              <a:solidFill>
                <a:srgbClr val="5F5F5F"/>
              </a:solidFill>
              <a:latin typeface="Calibri" panose="020F0502020204030204" pitchFamily="34" charset="0"/>
              <a:cs typeface="Calibri" panose="020F0502020204030204" pitchFamily="34" charset="0"/>
            </a:endParaRPr>
          </a:p>
        </p:txBody>
      </p:sp>
      <mc:AlternateContent xmlns:mc="http://schemas.openxmlformats.org/markup-compatibility/2006">
        <mc:Choice xmlns:a14="http://schemas.microsoft.com/office/drawing/2010/main" Requires="a14">
          <p:sp>
            <p:nvSpPr>
              <p:cNvPr id="2" name="TextBox 1">
                <a:extLst>
                  <a:ext uri="{FF2B5EF4-FFF2-40B4-BE49-F238E27FC236}">
                    <a16:creationId xmlns:a16="http://schemas.microsoft.com/office/drawing/2014/main" id="{05C932D2-CC4A-0C44-BDAA-88FA108C3ECB}"/>
                  </a:ext>
                </a:extLst>
              </p:cNvPr>
              <p:cNvSpPr txBox="1"/>
              <p:nvPr/>
            </p:nvSpPr>
            <p:spPr>
              <a:xfrm>
                <a:off x="3944198" y="2046492"/>
                <a:ext cx="4660250" cy="369332"/>
              </a:xfrm>
              <a:prstGeom prst="rect">
                <a:avLst/>
              </a:prstGeom>
              <a:noFill/>
            </p:spPr>
            <p:txBody>
              <a:bodyPr wrap="none" rtlCol="0">
                <a:spAutoFit/>
              </a:bodyPr>
              <a:lstStyle/>
              <a:p>
                <a:r>
                  <a:rPr lang="en-US" dirty="0"/>
                  <a:t>D = E = F = </a:t>
                </a:r>
                <a:r>
                  <a:rPr lang="en-US" dirty="0" err="1"/>
                  <a:t>ete</a:t>
                </a:r>
                <a:r>
                  <a:rPr lang="en-US" dirty="0"/>
                  <a:t> = {(x</a:t>
                </a:r>
                <a:r>
                  <a:rPr lang="en-US" baseline="-25000" dirty="0"/>
                  <a:t>1</a:t>
                </a:r>
                <a:r>
                  <a:rPr lang="en-US" dirty="0"/>
                  <a:t>, x</a:t>
                </a:r>
                <a:r>
                  <a:rPr lang="en-US" baseline="-25000" dirty="0"/>
                  <a:t>2</a:t>
                </a:r>
                <a:r>
                  <a:rPr lang="en-US" dirty="0"/>
                  <a:t>): x</a:t>
                </a:r>
                <a:r>
                  <a:rPr lang="en-US" baseline="-25000" dirty="0"/>
                  <a:t>1 </a:t>
                </a:r>
                <a14:m>
                  <m:oMath xmlns:m="http://schemas.openxmlformats.org/officeDocument/2006/math">
                    <m:r>
                      <a:rPr lang="pt-PT" i="1" smtClean="0">
                        <a:latin typeface="Cambria Math" panose="02040503050406030204" pitchFamily="18" charset="0"/>
                        <a:ea typeface="Cambria Math" panose="02040503050406030204" pitchFamily="18" charset="0"/>
                      </a:rPr>
                      <m:t>=</m:t>
                    </m:r>
                  </m:oMath>
                </a14:m>
                <a:r>
                  <a:rPr lang="en-US" dirty="0"/>
                  <a:t> x</a:t>
                </a:r>
                <a:r>
                  <a:rPr lang="en-US" baseline="-25000" dirty="0"/>
                  <a:t>2 </a:t>
                </a:r>
                <a:r>
                  <a:rPr lang="en-US" dirty="0"/>
                  <a:t>and</a:t>
                </a:r>
                <a:r>
                  <a:rPr lang="en-US" baseline="-25000" dirty="0"/>
                  <a:t> </a:t>
                </a:r>
                <a:r>
                  <a:rPr lang="en-US" dirty="0"/>
                  <a:t>x</a:t>
                </a:r>
                <a:r>
                  <a:rPr lang="en-US" baseline="-25000" dirty="0"/>
                  <a:t>1 </a:t>
                </a:r>
                <a14:m>
                  <m:oMath xmlns:m="http://schemas.openxmlformats.org/officeDocument/2006/math">
                    <m:r>
                      <a:rPr lang="en-US" i="1" smtClean="0">
                        <a:latin typeface="Cambria Math" panose="02040503050406030204" pitchFamily="18" charset="0"/>
                        <a:ea typeface="Cambria Math" panose="02040503050406030204" pitchFamily="18" charset="0"/>
                      </a:rPr>
                      <m:t>≤</m:t>
                    </m:r>
                    <m:r>
                      <a:rPr lang="pt-PT" b="0" i="1" smtClean="0">
                        <a:latin typeface="Cambria Math" panose="02040503050406030204" pitchFamily="18" charset="0"/>
                        <a:ea typeface="Cambria Math" panose="02040503050406030204" pitchFamily="18" charset="0"/>
                      </a:rPr>
                      <m:t>1/2}</m:t>
                    </m:r>
                  </m:oMath>
                </a14:m>
                <a:endParaRPr lang="en-US" u="sng" dirty="0"/>
              </a:p>
            </p:txBody>
          </p:sp>
        </mc:Choice>
        <mc:Fallback>
          <p:sp>
            <p:nvSpPr>
              <p:cNvPr id="2" name="TextBox 1">
                <a:extLst>
                  <a:ext uri="{FF2B5EF4-FFF2-40B4-BE49-F238E27FC236}">
                    <a16:creationId xmlns:a16="http://schemas.microsoft.com/office/drawing/2014/main" id="{05C932D2-CC4A-0C44-BDAA-88FA108C3ECB}"/>
                  </a:ext>
                </a:extLst>
              </p:cNvPr>
              <p:cNvSpPr txBox="1">
                <a:spLocks noRot="1" noChangeAspect="1" noMove="1" noResize="1" noEditPoints="1" noAdjustHandles="1" noChangeArrowheads="1" noChangeShapeType="1" noTextEdit="1"/>
              </p:cNvSpPr>
              <p:nvPr/>
            </p:nvSpPr>
            <p:spPr>
              <a:xfrm>
                <a:off x="3944198" y="2046492"/>
                <a:ext cx="4660250" cy="369332"/>
              </a:xfrm>
              <a:prstGeom prst="rect">
                <a:avLst/>
              </a:prstGeom>
              <a:blipFill>
                <a:blip r:embed="rId3"/>
                <a:stretch>
                  <a:fillRect l="-1090" t="-10345" b="-24138"/>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7" name="TextBox 6">
                <a:extLst>
                  <a:ext uri="{FF2B5EF4-FFF2-40B4-BE49-F238E27FC236}">
                    <a16:creationId xmlns:a16="http://schemas.microsoft.com/office/drawing/2014/main" id="{600F55CC-A08C-174D-80D4-B6046BBF0DFD}"/>
                  </a:ext>
                </a:extLst>
              </p:cNvPr>
              <p:cNvSpPr txBox="1"/>
              <p:nvPr/>
            </p:nvSpPr>
            <p:spPr>
              <a:xfrm>
                <a:off x="5168334" y="2699628"/>
                <a:ext cx="3403496" cy="369332"/>
              </a:xfrm>
              <a:prstGeom prst="rect">
                <a:avLst/>
              </a:prstGeom>
              <a:noFill/>
            </p:spPr>
            <p:txBody>
              <a:bodyPr wrap="none" rtlCol="0">
                <a:spAutoFit/>
              </a:bodyPr>
              <a:lstStyle/>
              <a:p>
                <a:r>
                  <a:rPr lang="en-US" dirty="0"/>
                  <a:t>DP = EP = FP = </a:t>
                </a:r>
                <a:r>
                  <a:rPr lang="en-US" dirty="0" err="1"/>
                  <a:t>eteP</a:t>
                </a:r>
                <a:r>
                  <a:rPr lang="en-US" dirty="0"/>
                  <a:t> = {(1/2, 1/2)</a:t>
                </a:r>
                <a14:m>
                  <m:oMath xmlns:m="http://schemas.openxmlformats.org/officeDocument/2006/math">
                    <m:r>
                      <a:rPr lang="pt-PT" b="0" i="1" smtClean="0">
                        <a:latin typeface="Cambria Math" panose="02040503050406030204" pitchFamily="18" charset="0"/>
                        <a:ea typeface="Cambria Math" panose="02040503050406030204" pitchFamily="18" charset="0"/>
                      </a:rPr>
                      <m:t>}</m:t>
                    </m:r>
                  </m:oMath>
                </a14:m>
                <a:endParaRPr lang="en-US" u="sng" dirty="0"/>
              </a:p>
            </p:txBody>
          </p:sp>
        </mc:Choice>
        <mc:Fallback>
          <p:sp>
            <p:nvSpPr>
              <p:cNvPr id="7" name="TextBox 6">
                <a:extLst>
                  <a:ext uri="{FF2B5EF4-FFF2-40B4-BE49-F238E27FC236}">
                    <a16:creationId xmlns:a16="http://schemas.microsoft.com/office/drawing/2014/main" id="{600F55CC-A08C-174D-80D4-B6046BBF0DFD}"/>
                  </a:ext>
                </a:extLst>
              </p:cNvPr>
              <p:cNvSpPr txBox="1">
                <a:spLocks noRot="1" noChangeAspect="1" noMove="1" noResize="1" noEditPoints="1" noAdjustHandles="1" noChangeArrowheads="1" noChangeShapeType="1" noTextEdit="1"/>
              </p:cNvSpPr>
              <p:nvPr/>
            </p:nvSpPr>
            <p:spPr>
              <a:xfrm>
                <a:off x="5168334" y="2699628"/>
                <a:ext cx="3403496" cy="369332"/>
              </a:xfrm>
              <a:prstGeom prst="rect">
                <a:avLst/>
              </a:prstGeom>
              <a:blipFill>
                <a:blip r:embed="rId4"/>
                <a:stretch>
                  <a:fillRect l="-1873" t="-6897" b="-27586"/>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8" name="TextBox 7">
                <a:extLst>
                  <a:ext uri="{FF2B5EF4-FFF2-40B4-BE49-F238E27FC236}">
                    <a16:creationId xmlns:a16="http://schemas.microsoft.com/office/drawing/2014/main" id="{A1D41A0B-C075-4A4D-845A-9E88851529AB}"/>
                  </a:ext>
                </a:extLst>
              </p:cNvPr>
              <p:cNvSpPr txBox="1"/>
              <p:nvPr/>
            </p:nvSpPr>
            <p:spPr>
              <a:xfrm>
                <a:off x="6248454" y="1484784"/>
                <a:ext cx="2335896" cy="369332"/>
              </a:xfrm>
              <a:prstGeom prst="rect">
                <a:avLst/>
              </a:prstGeom>
              <a:noFill/>
            </p:spPr>
            <p:txBody>
              <a:bodyPr wrap="none" rtlCol="0">
                <a:spAutoFit/>
              </a:bodyPr>
              <a:lstStyle/>
              <a:p>
                <a:r>
                  <a:rPr lang="en-US" dirty="0"/>
                  <a:t>P= {(x</a:t>
                </a:r>
                <a:r>
                  <a:rPr lang="en-US" baseline="-25000" dirty="0"/>
                  <a:t>1</a:t>
                </a:r>
                <a:r>
                  <a:rPr lang="en-US" dirty="0"/>
                  <a:t>, x</a:t>
                </a:r>
                <a:r>
                  <a:rPr lang="en-US" baseline="-25000" dirty="0"/>
                  <a:t>2</a:t>
                </a:r>
                <a:r>
                  <a:rPr lang="en-US" dirty="0"/>
                  <a:t>): x</a:t>
                </a:r>
                <a:r>
                  <a:rPr lang="en-US" baseline="-25000" dirty="0"/>
                  <a:t>1 </a:t>
                </a:r>
                <a14:m>
                  <m:oMath xmlns:m="http://schemas.openxmlformats.org/officeDocument/2006/math">
                    <m:r>
                      <a:rPr lang="pt-PT" b="0" i="1" smtClean="0">
                        <a:latin typeface="Cambria Math" panose="02040503050406030204" pitchFamily="18" charset="0"/>
                        <a:ea typeface="Cambria Math" panose="02040503050406030204" pitchFamily="18" charset="0"/>
                      </a:rPr>
                      <m:t>+</m:t>
                    </m:r>
                  </m:oMath>
                </a14:m>
                <a:r>
                  <a:rPr lang="en-US" dirty="0"/>
                  <a:t> x</a:t>
                </a:r>
                <a:r>
                  <a:rPr lang="en-US" baseline="-25000" dirty="0"/>
                  <a:t>2 </a:t>
                </a:r>
                <a:r>
                  <a:rPr lang="en-US" dirty="0"/>
                  <a:t>=1</a:t>
                </a:r>
                <a14:m>
                  <m:oMath xmlns:m="http://schemas.openxmlformats.org/officeDocument/2006/math">
                    <m:r>
                      <a:rPr lang="pt-PT" b="0" i="1" smtClean="0">
                        <a:latin typeface="Cambria Math" panose="02040503050406030204" pitchFamily="18" charset="0"/>
                        <a:ea typeface="Cambria Math" panose="02040503050406030204" pitchFamily="18" charset="0"/>
                      </a:rPr>
                      <m:t>}</m:t>
                    </m:r>
                  </m:oMath>
                </a14:m>
                <a:endParaRPr lang="en-US" u="sng" dirty="0"/>
              </a:p>
            </p:txBody>
          </p:sp>
        </mc:Choice>
        <mc:Fallback>
          <p:sp>
            <p:nvSpPr>
              <p:cNvPr id="8" name="TextBox 7">
                <a:extLst>
                  <a:ext uri="{FF2B5EF4-FFF2-40B4-BE49-F238E27FC236}">
                    <a16:creationId xmlns:a16="http://schemas.microsoft.com/office/drawing/2014/main" id="{A1D41A0B-C075-4A4D-845A-9E88851529AB}"/>
                  </a:ext>
                </a:extLst>
              </p:cNvPr>
              <p:cNvSpPr txBox="1">
                <a:spLocks noRot="1" noChangeAspect="1" noMove="1" noResize="1" noEditPoints="1" noAdjustHandles="1" noChangeArrowheads="1" noChangeShapeType="1" noTextEdit="1"/>
              </p:cNvSpPr>
              <p:nvPr/>
            </p:nvSpPr>
            <p:spPr>
              <a:xfrm>
                <a:off x="6248454" y="1484784"/>
                <a:ext cx="2335896" cy="369332"/>
              </a:xfrm>
              <a:prstGeom prst="rect">
                <a:avLst/>
              </a:prstGeom>
              <a:blipFill>
                <a:blip r:embed="rId5"/>
                <a:stretch>
                  <a:fillRect l="-2186" t="-10714" b="-28571"/>
                </a:stretch>
              </a:blipFill>
            </p:spPr>
            <p:txBody>
              <a:bodyPr/>
              <a:lstStyle/>
              <a:p>
                <a:r>
                  <a:rPr lang="en-US">
                    <a:noFill/>
                  </a:rPr>
                  <a:t> </a:t>
                </a:r>
              </a:p>
            </p:txBody>
          </p:sp>
        </mc:Fallback>
      </mc:AlternateContent>
    </p:spTree>
    <p:extLst>
      <p:ext uri="{BB962C8B-B14F-4D97-AF65-F5344CB8AC3E}">
        <p14:creationId xmlns:p14="http://schemas.microsoft.com/office/powerpoint/2010/main" val="33551215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E2D47F6-C5E8-684F-8E1D-42586230D1A4}"/>
              </a:ext>
            </a:extLst>
          </p:cNvPr>
          <p:cNvSpPr txBox="1">
            <a:spLocks noChangeArrowheads="1"/>
          </p:cNvSpPr>
          <p:nvPr/>
        </p:nvSpPr>
        <p:spPr bwMode="auto">
          <a:xfrm>
            <a:off x="457200" y="-76200"/>
            <a:ext cx="8229600" cy="1143000"/>
          </a:xfrm>
          <a:prstGeom prst="rect">
            <a:avLst/>
          </a:prstGeom>
          <a:noFill/>
          <a:ln w="9525">
            <a:noFill/>
            <a:miter lim="800000"/>
            <a:headEnd/>
            <a:tailEnd/>
          </a:ln>
          <a:effec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dirty="0" err="1">
                <a:solidFill>
                  <a:schemeClr val="tx2"/>
                </a:solidFill>
                <a:latin typeface="Calibri" panose="020F0502020204030204" pitchFamily="34" charset="0"/>
                <a:cs typeface="Calibri" panose="020F0502020204030204" pitchFamily="34" charset="0"/>
              </a:rPr>
              <a:t>redistribution</a:t>
            </a:r>
            <a:r>
              <a:rPr lang="pt-PT" altLang="en-US" sz="2800" b="1" dirty="0">
                <a:solidFill>
                  <a:schemeClr val="tx2"/>
                </a:solidFill>
                <a:latin typeface="Calibri" panose="020F0502020204030204" pitchFamily="34" charset="0"/>
                <a:cs typeface="Calibri" panose="020F0502020204030204" pitchFamily="34" charset="0"/>
              </a:rPr>
              <a:t> </a:t>
            </a:r>
            <a:r>
              <a:rPr lang="pt-PT" altLang="en-US" sz="2800" b="1" dirty="0" err="1">
                <a:solidFill>
                  <a:schemeClr val="tx2"/>
                </a:solidFill>
                <a:latin typeface="Calibri" panose="020F0502020204030204" pitchFamily="34" charset="0"/>
                <a:cs typeface="Calibri" panose="020F0502020204030204" pitchFamily="34" charset="0"/>
              </a:rPr>
              <a:t>and</a:t>
            </a:r>
            <a:r>
              <a:rPr lang="pt-PT" altLang="en-US" sz="2800" b="1" dirty="0">
                <a:solidFill>
                  <a:schemeClr val="tx2"/>
                </a:solidFill>
                <a:latin typeface="Calibri" panose="020F0502020204030204" pitchFamily="34" charset="0"/>
                <a:cs typeface="Calibri" panose="020F0502020204030204" pitchFamily="34" charset="0"/>
              </a:rPr>
              <a:t> </a:t>
            </a:r>
            <a:r>
              <a:rPr lang="pt-PT" altLang="en-US" sz="2800" b="1" dirty="0" err="1">
                <a:solidFill>
                  <a:schemeClr val="tx2"/>
                </a:solidFill>
                <a:latin typeface="Calibri" panose="020F0502020204030204" pitchFamily="34" charset="0"/>
                <a:cs typeface="Calibri" panose="020F0502020204030204" pitchFamily="34" charset="0"/>
              </a:rPr>
              <a:t>fairness</a:t>
            </a:r>
            <a:br>
              <a:rPr lang="pt-PT" altLang="en-US" sz="2800" b="1" dirty="0">
                <a:solidFill>
                  <a:schemeClr val="tx2"/>
                </a:solidFill>
                <a:latin typeface="Calibri" panose="020F0502020204030204" pitchFamily="34" charset="0"/>
                <a:cs typeface="Calibri" panose="020F0502020204030204" pitchFamily="34" charset="0"/>
              </a:rPr>
            </a:br>
            <a:r>
              <a:rPr lang="pt-PT" altLang="en-US" sz="2800" b="1" dirty="0" err="1">
                <a:solidFill>
                  <a:srgbClr val="5F5F5F"/>
                </a:solidFill>
                <a:latin typeface="Calibri" panose="020F0502020204030204" pitchFamily="34" charset="0"/>
                <a:cs typeface="Calibri" panose="020F0502020204030204" pitchFamily="34" charset="0"/>
              </a:rPr>
              <a:t>preference-based</a:t>
            </a:r>
            <a:r>
              <a:rPr lang="pt-PT" altLang="en-US" sz="2800" b="1" dirty="0">
                <a:solidFill>
                  <a:srgbClr val="5F5F5F"/>
                </a:solidFill>
                <a:latin typeface="Calibri" panose="020F0502020204030204" pitchFamily="34" charset="0"/>
                <a:cs typeface="Calibri" panose="020F0502020204030204" pitchFamily="34" charset="0"/>
              </a:rPr>
              <a:t> </a:t>
            </a:r>
            <a:r>
              <a:rPr lang="pt-PT" altLang="en-US" sz="2800" b="1" dirty="0" err="1">
                <a:solidFill>
                  <a:srgbClr val="5F5F5F"/>
                </a:solidFill>
                <a:latin typeface="Calibri" panose="020F0502020204030204" pitchFamily="34" charset="0"/>
                <a:cs typeface="Calibri" panose="020F0502020204030204" pitchFamily="34" charset="0"/>
              </a:rPr>
              <a:t>fairness</a:t>
            </a:r>
            <a:r>
              <a:rPr lang="pt-PT" altLang="en-US" sz="2800" b="1" dirty="0">
                <a:solidFill>
                  <a:srgbClr val="5F5F5F"/>
                </a:solidFill>
                <a:latin typeface="Calibri" panose="020F0502020204030204" pitchFamily="34" charset="0"/>
                <a:cs typeface="Calibri" panose="020F0502020204030204" pitchFamily="34" charset="0"/>
              </a:rPr>
              <a:t> </a:t>
            </a:r>
            <a:r>
              <a:rPr lang="pt-PT" altLang="en-US" sz="2800" b="1" dirty="0" err="1">
                <a:solidFill>
                  <a:srgbClr val="5F5F5F"/>
                </a:solidFill>
                <a:latin typeface="Calibri" panose="020F0502020204030204" pitchFamily="34" charset="0"/>
                <a:cs typeface="Calibri" panose="020F0502020204030204" pitchFamily="34" charset="0"/>
              </a:rPr>
              <a:t>criteria</a:t>
            </a:r>
            <a:endParaRPr lang="en-US" altLang="en-US" sz="2800" b="1" dirty="0">
              <a:solidFill>
                <a:srgbClr val="5F5F5F"/>
              </a:solidFill>
              <a:latin typeface="Calibri" panose="020F0502020204030204" pitchFamily="34" charset="0"/>
              <a:cs typeface="Calibri" panose="020F0502020204030204" pitchFamily="34" charset="0"/>
            </a:endParaRPr>
          </a:p>
        </p:txBody>
      </p:sp>
      <p:sp>
        <p:nvSpPr>
          <p:cNvPr id="20485" name="Rectangle 4">
            <a:extLst>
              <a:ext uri="{FF2B5EF4-FFF2-40B4-BE49-F238E27FC236}">
                <a16:creationId xmlns:a16="http://schemas.microsoft.com/office/drawing/2014/main" id="{01ED12C9-BBE5-7F45-8CDC-F77323729D18}"/>
              </a:ext>
            </a:extLst>
          </p:cNvPr>
          <p:cNvSpPr>
            <a:spLocks noChangeArrowheads="1"/>
          </p:cNvSpPr>
          <p:nvPr/>
        </p:nvSpPr>
        <p:spPr bwMode="auto">
          <a:xfrm>
            <a:off x="381000" y="1154113"/>
            <a:ext cx="4572000" cy="701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ct val="20000"/>
              </a:spcBef>
              <a:buFontTx/>
              <a:buChar char="•"/>
            </a:pPr>
            <a:r>
              <a:rPr lang="pt-PT" altLang="en-US" sz="1800" dirty="0">
                <a:latin typeface="Calibri" panose="020F0502020204030204" pitchFamily="34" charset="0"/>
                <a:cs typeface="Calibri" panose="020F0502020204030204" pitchFamily="34" charset="0"/>
              </a:rPr>
              <a:t>2-good, 2-agent case: </a:t>
            </a:r>
          </a:p>
          <a:p>
            <a:pPr marL="0" indent="0" eaLnBrk="1" hangingPunct="1">
              <a:spcBef>
                <a:spcPct val="20000"/>
              </a:spcBef>
            </a:pPr>
            <a:r>
              <a:rPr lang="pt-PT" altLang="en-US" sz="1800" dirty="0">
                <a:latin typeface="Calibri" panose="020F0502020204030204" pitchFamily="34" charset="0"/>
                <a:cs typeface="Calibri" panose="020F0502020204030204" pitchFamily="34" charset="0"/>
              </a:rPr>
              <a:t>       </a:t>
            </a:r>
            <a:r>
              <a:rPr lang="pt-PT" altLang="en-US" sz="1800" dirty="0" err="1">
                <a:latin typeface="Calibri" panose="020F0502020204030204" pitchFamily="34" charset="0"/>
                <a:cs typeface="Calibri" panose="020F0502020204030204" pitchFamily="34" charset="0"/>
              </a:rPr>
              <a:t>Edgeworth</a:t>
            </a:r>
            <a:r>
              <a:rPr lang="pt-PT" altLang="en-US" sz="1800" dirty="0">
                <a:latin typeface="Calibri" panose="020F0502020204030204" pitchFamily="34" charset="0"/>
                <a:cs typeface="Calibri" panose="020F0502020204030204" pitchFamily="34" charset="0"/>
              </a:rPr>
              <a:t> box</a:t>
            </a:r>
          </a:p>
        </p:txBody>
      </p:sp>
      <p:sp>
        <p:nvSpPr>
          <p:cNvPr id="6" name="Line 35">
            <a:extLst>
              <a:ext uri="{FF2B5EF4-FFF2-40B4-BE49-F238E27FC236}">
                <a16:creationId xmlns:a16="http://schemas.microsoft.com/office/drawing/2014/main" id="{15A2AB97-9E67-5E4A-9E89-6970B8E9C34D}"/>
              </a:ext>
            </a:extLst>
          </p:cNvPr>
          <p:cNvSpPr>
            <a:spLocks noChangeShapeType="1"/>
          </p:cNvSpPr>
          <p:nvPr/>
        </p:nvSpPr>
        <p:spPr bwMode="auto">
          <a:xfrm flipV="1">
            <a:off x="4102174" y="6423546"/>
            <a:ext cx="4286250"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7" name="Line 36">
            <a:extLst>
              <a:ext uri="{FF2B5EF4-FFF2-40B4-BE49-F238E27FC236}">
                <a16:creationId xmlns:a16="http://schemas.microsoft.com/office/drawing/2014/main" id="{805ABF01-A53F-7A44-8BF4-B4535168EADE}"/>
              </a:ext>
            </a:extLst>
          </p:cNvPr>
          <p:cNvSpPr>
            <a:spLocks noChangeShapeType="1"/>
          </p:cNvSpPr>
          <p:nvPr/>
        </p:nvSpPr>
        <p:spPr bwMode="auto">
          <a:xfrm flipH="1" flipV="1">
            <a:off x="4100586" y="1278458"/>
            <a:ext cx="20638" cy="5170488"/>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8" name="Rectangle 37">
            <a:extLst>
              <a:ext uri="{FF2B5EF4-FFF2-40B4-BE49-F238E27FC236}">
                <a16:creationId xmlns:a16="http://schemas.microsoft.com/office/drawing/2014/main" id="{07610602-7A32-6748-8D8F-C5177417E495}"/>
              </a:ext>
            </a:extLst>
          </p:cNvPr>
          <p:cNvSpPr>
            <a:spLocks noChangeArrowheads="1"/>
          </p:cNvSpPr>
          <p:nvPr/>
        </p:nvSpPr>
        <p:spPr bwMode="auto">
          <a:xfrm flipH="1">
            <a:off x="3779911" y="3832746"/>
            <a:ext cx="336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spcBef>
                <a:spcPct val="20000"/>
              </a:spcBef>
              <a:buChar char="•"/>
              <a:defRPr sz="3200">
                <a:solidFill>
                  <a:schemeClr val="tx1"/>
                </a:solidFill>
                <a:latin typeface="Sylfaen" pitchFamily="18" charset="0"/>
                <a:ea typeface="ＭＳ Ｐゴシック" panose="020B0600070205080204" pitchFamily="34" charset="-128"/>
              </a:defRPr>
            </a:lvl1pPr>
            <a:lvl2pPr marL="37931725" indent="-37474525">
              <a:spcBef>
                <a:spcPct val="20000"/>
              </a:spcBef>
              <a:buChar char="–"/>
              <a:defRPr sz="2800">
                <a:solidFill>
                  <a:schemeClr val="tx1"/>
                </a:solidFill>
                <a:latin typeface="Sylfaen" pitchFamily="18" charset="0"/>
                <a:ea typeface="ＭＳ Ｐゴシック" panose="020B0600070205080204" pitchFamily="34" charset="-128"/>
              </a:defRPr>
            </a:lvl2pPr>
            <a:lvl3pPr marL="1143000" indent="-228600">
              <a:spcBef>
                <a:spcPct val="20000"/>
              </a:spcBef>
              <a:buChar char="•"/>
              <a:defRPr sz="2400">
                <a:solidFill>
                  <a:schemeClr val="tx1"/>
                </a:solidFill>
                <a:latin typeface="Sylfaen" pitchFamily="18" charset="0"/>
                <a:ea typeface="ＭＳ Ｐゴシック" panose="020B0600070205080204" pitchFamily="34" charset="-128"/>
              </a:defRPr>
            </a:lvl3pPr>
            <a:lvl4pPr marL="1600200" indent="-228600">
              <a:spcBef>
                <a:spcPct val="20000"/>
              </a:spcBef>
              <a:buChar char="–"/>
              <a:defRPr sz="2000">
                <a:solidFill>
                  <a:schemeClr val="tx1"/>
                </a:solidFill>
                <a:latin typeface="Sylfaen" pitchFamily="18" charset="0"/>
                <a:ea typeface="ＭＳ Ｐゴシック" panose="020B0600070205080204" pitchFamily="34" charset="-128"/>
              </a:defRPr>
            </a:lvl4pPr>
            <a:lvl5pPr marL="2057400" indent="-228600">
              <a:spcBef>
                <a:spcPct val="20000"/>
              </a:spcBef>
              <a:buChar char="»"/>
              <a:defRPr sz="2000">
                <a:solidFill>
                  <a:schemeClr val="tx1"/>
                </a:solidFill>
                <a:latin typeface="Sylfaen"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9pPr>
          </a:lstStyle>
          <a:p>
            <a:pPr>
              <a:spcBef>
                <a:spcPct val="0"/>
              </a:spcBef>
              <a:buFontTx/>
              <a:buNone/>
            </a:pPr>
            <a:r>
              <a:rPr lang="en-US" altLang="en-US" sz="1200">
                <a:latin typeface="Times New Roman" panose="02020603050405020304" pitchFamily="18" charset="0"/>
              </a:rPr>
              <a:t>10</a:t>
            </a:r>
          </a:p>
        </p:txBody>
      </p:sp>
      <p:sp>
        <p:nvSpPr>
          <p:cNvPr id="9" name="Line 38">
            <a:extLst>
              <a:ext uri="{FF2B5EF4-FFF2-40B4-BE49-F238E27FC236}">
                <a16:creationId xmlns:a16="http://schemas.microsoft.com/office/drawing/2014/main" id="{C534CA57-F80A-5F48-9CD5-59E8FAFD6D61}"/>
              </a:ext>
            </a:extLst>
          </p:cNvPr>
          <p:cNvSpPr>
            <a:spLocks noChangeShapeType="1"/>
          </p:cNvSpPr>
          <p:nvPr/>
        </p:nvSpPr>
        <p:spPr bwMode="auto">
          <a:xfrm flipH="1" flipV="1">
            <a:off x="4730824" y="6383858"/>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0" name="Line 39">
            <a:extLst>
              <a:ext uri="{FF2B5EF4-FFF2-40B4-BE49-F238E27FC236}">
                <a16:creationId xmlns:a16="http://schemas.microsoft.com/office/drawing/2014/main" id="{3292ECC4-6E70-E444-A3EE-C62F8FDAD91D}"/>
              </a:ext>
            </a:extLst>
          </p:cNvPr>
          <p:cNvSpPr>
            <a:spLocks noChangeShapeType="1"/>
          </p:cNvSpPr>
          <p:nvPr/>
        </p:nvSpPr>
        <p:spPr bwMode="auto">
          <a:xfrm>
            <a:off x="4100586" y="5813946"/>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1" name="Line 40">
            <a:extLst>
              <a:ext uri="{FF2B5EF4-FFF2-40B4-BE49-F238E27FC236}">
                <a16:creationId xmlns:a16="http://schemas.microsoft.com/office/drawing/2014/main" id="{086CFCAE-2738-8B44-A7E1-53EBD4A90ED8}"/>
              </a:ext>
            </a:extLst>
          </p:cNvPr>
          <p:cNvSpPr>
            <a:spLocks noChangeShapeType="1"/>
          </p:cNvSpPr>
          <p:nvPr/>
        </p:nvSpPr>
        <p:spPr bwMode="auto">
          <a:xfrm>
            <a:off x="4100586" y="5229746"/>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2" name="Line 41">
            <a:extLst>
              <a:ext uri="{FF2B5EF4-FFF2-40B4-BE49-F238E27FC236}">
                <a16:creationId xmlns:a16="http://schemas.microsoft.com/office/drawing/2014/main" id="{39DA1D4F-12EC-AA49-BA41-3891FA2F2F61}"/>
              </a:ext>
            </a:extLst>
          </p:cNvPr>
          <p:cNvSpPr>
            <a:spLocks noChangeShapeType="1"/>
          </p:cNvSpPr>
          <p:nvPr/>
        </p:nvSpPr>
        <p:spPr bwMode="auto">
          <a:xfrm flipH="1">
            <a:off x="4100586" y="4620146"/>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3" name="Line 42">
            <a:extLst>
              <a:ext uri="{FF2B5EF4-FFF2-40B4-BE49-F238E27FC236}">
                <a16:creationId xmlns:a16="http://schemas.microsoft.com/office/drawing/2014/main" id="{F3B41C52-A768-444E-9CCD-9DD4AF3E65AB}"/>
              </a:ext>
            </a:extLst>
          </p:cNvPr>
          <p:cNvSpPr>
            <a:spLocks noChangeShapeType="1"/>
          </p:cNvSpPr>
          <p:nvPr/>
        </p:nvSpPr>
        <p:spPr bwMode="auto">
          <a:xfrm flipH="1">
            <a:off x="4100586" y="4010546"/>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4" name="Line 43">
            <a:extLst>
              <a:ext uri="{FF2B5EF4-FFF2-40B4-BE49-F238E27FC236}">
                <a16:creationId xmlns:a16="http://schemas.microsoft.com/office/drawing/2014/main" id="{CC4510A5-107A-0D47-A4F8-A288C4A2EAE3}"/>
              </a:ext>
            </a:extLst>
          </p:cNvPr>
          <p:cNvSpPr>
            <a:spLocks noChangeShapeType="1"/>
          </p:cNvSpPr>
          <p:nvPr/>
        </p:nvSpPr>
        <p:spPr bwMode="auto">
          <a:xfrm flipH="1">
            <a:off x="4100586" y="3400946"/>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5" name="Line 44">
            <a:extLst>
              <a:ext uri="{FF2B5EF4-FFF2-40B4-BE49-F238E27FC236}">
                <a16:creationId xmlns:a16="http://schemas.microsoft.com/office/drawing/2014/main" id="{3122D340-9A91-004C-8D0D-452C67D45DFF}"/>
              </a:ext>
            </a:extLst>
          </p:cNvPr>
          <p:cNvSpPr>
            <a:spLocks noChangeShapeType="1"/>
          </p:cNvSpPr>
          <p:nvPr/>
        </p:nvSpPr>
        <p:spPr bwMode="auto">
          <a:xfrm flipH="1">
            <a:off x="4100586" y="2791346"/>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6" name="Line 45">
            <a:extLst>
              <a:ext uri="{FF2B5EF4-FFF2-40B4-BE49-F238E27FC236}">
                <a16:creationId xmlns:a16="http://schemas.microsoft.com/office/drawing/2014/main" id="{E461A378-C195-7242-B57C-89DD664DD14D}"/>
              </a:ext>
            </a:extLst>
          </p:cNvPr>
          <p:cNvSpPr>
            <a:spLocks noChangeShapeType="1"/>
          </p:cNvSpPr>
          <p:nvPr/>
        </p:nvSpPr>
        <p:spPr bwMode="auto">
          <a:xfrm flipH="1">
            <a:off x="4100586" y="2181746"/>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7" name="Rectangle 46">
            <a:extLst>
              <a:ext uri="{FF2B5EF4-FFF2-40B4-BE49-F238E27FC236}">
                <a16:creationId xmlns:a16="http://schemas.microsoft.com/office/drawing/2014/main" id="{58B93C95-CA94-DD48-BA84-603CB495B536}"/>
              </a:ext>
            </a:extLst>
          </p:cNvPr>
          <p:cNvSpPr>
            <a:spLocks noChangeArrowheads="1"/>
          </p:cNvSpPr>
          <p:nvPr/>
        </p:nvSpPr>
        <p:spPr bwMode="auto">
          <a:xfrm flipH="1">
            <a:off x="3779911" y="2596083"/>
            <a:ext cx="3365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spcBef>
                <a:spcPct val="20000"/>
              </a:spcBef>
              <a:buChar char="•"/>
              <a:defRPr sz="3200">
                <a:solidFill>
                  <a:schemeClr val="tx1"/>
                </a:solidFill>
                <a:latin typeface="Sylfaen" pitchFamily="18" charset="0"/>
                <a:ea typeface="ＭＳ Ｐゴシック" panose="020B0600070205080204" pitchFamily="34" charset="-128"/>
              </a:defRPr>
            </a:lvl1pPr>
            <a:lvl2pPr marL="37931725" indent="-37474525">
              <a:spcBef>
                <a:spcPct val="20000"/>
              </a:spcBef>
              <a:buChar char="–"/>
              <a:defRPr sz="2800">
                <a:solidFill>
                  <a:schemeClr val="tx1"/>
                </a:solidFill>
                <a:latin typeface="Sylfaen" pitchFamily="18" charset="0"/>
                <a:ea typeface="ＭＳ Ｐゴシック" panose="020B0600070205080204" pitchFamily="34" charset="-128"/>
              </a:defRPr>
            </a:lvl2pPr>
            <a:lvl3pPr marL="1143000" indent="-228600">
              <a:spcBef>
                <a:spcPct val="20000"/>
              </a:spcBef>
              <a:buChar char="•"/>
              <a:defRPr sz="2400">
                <a:solidFill>
                  <a:schemeClr val="tx1"/>
                </a:solidFill>
                <a:latin typeface="Sylfaen" pitchFamily="18" charset="0"/>
                <a:ea typeface="ＭＳ Ｐゴシック" panose="020B0600070205080204" pitchFamily="34" charset="-128"/>
              </a:defRPr>
            </a:lvl3pPr>
            <a:lvl4pPr marL="1600200" indent="-228600">
              <a:spcBef>
                <a:spcPct val="20000"/>
              </a:spcBef>
              <a:buChar char="–"/>
              <a:defRPr sz="2000">
                <a:solidFill>
                  <a:schemeClr val="tx1"/>
                </a:solidFill>
                <a:latin typeface="Sylfaen" pitchFamily="18" charset="0"/>
                <a:ea typeface="ＭＳ Ｐゴシック" panose="020B0600070205080204" pitchFamily="34" charset="-128"/>
              </a:defRPr>
            </a:lvl4pPr>
            <a:lvl5pPr marL="2057400" indent="-228600">
              <a:spcBef>
                <a:spcPct val="20000"/>
              </a:spcBef>
              <a:buChar char="»"/>
              <a:defRPr sz="2000">
                <a:solidFill>
                  <a:schemeClr val="tx1"/>
                </a:solidFill>
                <a:latin typeface="Sylfaen"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9pPr>
          </a:lstStyle>
          <a:p>
            <a:pPr>
              <a:spcBef>
                <a:spcPct val="0"/>
              </a:spcBef>
              <a:buFontTx/>
              <a:buNone/>
            </a:pPr>
            <a:r>
              <a:rPr lang="en-US" altLang="en-US" sz="1200">
                <a:latin typeface="Times New Roman" panose="02020603050405020304" pitchFamily="18" charset="0"/>
              </a:rPr>
              <a:t>1</a:t>
            </a:r>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18" name="Rectangle 47">
            <a:extLst>
              <a:ext uri="{FF2B5EF4-FFF2-40B4-BE49-F238E27FC236}">
                <a16:creationId xmlns:a16="http://schemas.microsoft.com/office/drawing/2014/main" id="{8D63C0E6-0444-EB42-B7AE-3C133AE51337}"/>
              </a:ext>
            </a:extLst>
          </p:cNvPr>
          <p:cNvSpPr>
            <a:spLocks noChangeArrowheads="1"/>
          </p:cNvSpPr>
          <p:nvPr/>
        </p:nvSpPr>
        <p:spPr bwMode="auto">
          <a:xfrm flipH="1">
            <a:off x="3795786" y="1659458"/>
            <a:ext cx="3365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spcBef>
                <a:spcPct val="20000"/>
              </a:spcBef>
              <a:buChar char="•"/>
              <a:defRPr sz="3200">
                <a:solidFill>
                  <a:schemeClr val="tx1"/>
                </a:solidFill>
                <a:latin typeface="Sylfaen" pitchFamily="18" charset="0"/>
                <a:ea typeface="ＭＳ Ｐゴシック" panose="020B0600070205080204" pitchFamily="34" charset="-128"/>
              </a:defRPr>
            </a:lvl1pPr>
            <a:lvl2pPr marL="37931725" indent="-37474525">
              <a:spcBef>
                <a:spcPct val="20000"/>
              </a:spcBef>
              <a:buChar char="–"/>
              <a:defRPr sz="2800">
                <a:solidFill>
                  <a:schemeClr val="tx1"/>
                </a:solidFill>
                <a:latin typeface="Sylfaen" pitchFamily="18" charset="0"/>
                <a:ea typeface="ＭＳ Ｐゴシック" panose="020B0600070205080204" pitchFamily="34" charset="-128"/>
              </a:defRPr>
            </a:lvl2pPr>
            <a:lvl3pPr marL="1143000" indent="-228600">
              <a:spcBef>
                <a:spcPct val="20000"/>
              </a:spcBef>
              <a:buChar char="•"/>
              <a:defRPr sz="2400">
                <a:solidFill>
                  <a:schemeClr val="tx1"/>
                </a:solidFill>
                <a:latin typeface="Sylfaen" pitchFamily="18" charset="0"/>
                <a:ea typeface="ＭＳ Ｐゴシック" panose="020B0600070205080204" pitchFamily="34" charset="-128"/>
              </a:defRPr>
            </a:lvl3pPr>
            <a:lvl4pPr marL="1600200" indent="-228600">
              <a:spcBef>
                <a:spcPct val="20000"/>
              </a:spcBef>
              <a:buChar char="–"/>
              <a:defRPr sz="2000">
                <a:solidFill>
                  <a:schemeClr val="tx1"/>
                </a:solidFill>
                <a:latin typeface="Sylfaen" pitchFamily="18" charset="0"/>
                <a:ea typeface="ＭＳ Ｐゴシック" panose="020B0600070205080204" pitchFamily="34" charset="-128"/>
              </a:defRPr>
            </a:lvl4pPr>
            <a:lvl5pPr marL="2057400" indent="-228600">
              <a:spcBef>
                <a:spcPct val="20000"/>
              </a:spcBef>
              <a:buChar char="»"/>
              <a:defRPr sz="2000">
                <a:solidFill>
                  <a:schemeClr val="tx1"/>
                </a:solidFill>
                <a:latin typeface="Sylfaen"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9pPr>
          </a:lstStyle>
          <a:p>
            <a:pPr>
              <a:spcBef>
                <a:spcPct val="0"/>
              </a:spcBef>
              <a:buFontTx/>
              <a:buNone/>
            </a:pPr>
            <a:r>
              <a:rPr lang="pt-PT" altLang="en-US" sz="1200">
                <a:latin typeface="Times New Roman" panose="02020603050405020304" pitchFamily="18" charset="0"/>
              </a:rPr>
              <a:t>20</a:t>
            </a:r>
            <a:endParaRPr lang="en-US" altLang="en-US" sz="1200">
              <a:latin typeface="Times New Roman" panose="02020603050405020304" pitchFamily="18" charset="0"/>
            </a:endParaRPr>
          </a:p>
        </p:txBody>
      </p:sp>
      <p:sp>
        <p:nvSpPr>
          <p:cNvPr id="19" name="Rectangle 48">
            <a:extLst>
              <a:ext uri="{FF2B5EF4-FFF2-40B4-BE49-F238E27FC236}">
                <a16:creationId xmlns:a16="http://schemas.microsoft.com/office/drawing/2014/main" id="{60CAD56D-EDAD-7D4E-8F00-42E3963931C1}"/>
              </a:ext>
            </a:extLst>
          </p:cNvPr>
          <p:cNvSpPr>
            <a:spLocks noChangeArrowheads="1"/>
          </p:cNvSpPr>
          <p:nvPr/>
        </p:nvSpPr>
        <p:spPr bwMode="auto">
          <a:xfrm flipH="1">
            <a:off x="6462786" y="6525146"/>
            <a:ext cx="4000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a:spcBef>
                <a:spcPct val="20000"/>
              </a:spcBef>
              <a:buChar char="•"/>
              <a:defRPr sz="3200">
                <a:solidFill>
                  <a:schemeClr val="tx1"/>
                </a:solidFill>
                <a:latin typeface="Sylfaen" pitchFamily="18" charset="0"/>
                <a:ea typeface="ＭＳ Ｐゴシック" panose="020B0600070205080204" pitchFamily="34" charset="-128"/>
              </a:defRPr>
            </a:lvl1pPr>
            <a:lvl2pPr marL="37931725" indent="-37474525">
              <a:spcBef>
                <a:spcPct val="20000"/>
              </a:spcBef>
              <a:buChar char="–"/>
              <a:defRPr sz="2800">
                <a:solidFill>
                  <a:schemeClr val="tx1"/>
                </a:solidFill>
                <a:latin typeface="Sylfaen" pitchFamily="18" charset="0"/>
                <a:ea typeface="ＭＳ Ｐゴシック" panose="020B0600070205080204" pitchFamily="34" charset="-128"/>
              </a:defRPr>
            </a:lvl2pPr>
            <a:lvl3pPr marL="1143000" indent="-228600">
              <a:spcBef>
                <a:spcPct val="20000"/>
              </a:spcBef>
              <a:buChar char="•"/>
              <a:defRPr sz="2400">
                <a:solidFill>
                  <a:schemeClr val="tx1"/>
                </a:solidFill>
                <a:latin typeface="Sylfaen" pitchFamily="18" charset="0"/>
                <a:ea typeface="ＭＳ Ｐゴシック" panose="020B0600070205080204" pitchFamily="34" charset="-128"/>
              </a:defRPr>
            </a:lvl3pPr>
            <a:lvl4pPr marL="1600200" indent="-228600">
              <a:spcBef>
                <a:spcPct val="20000"/>
              </a:spcBef>
              <a:buChar char="–"/>
              <a:defRPr sz="2000">
                <a:solidFill>
                  <a:schemeClr val="tx1"/>
                </a:solidFill>
                <a:latin typeface="Sylfaen" pitchFamily="18" charset="0"/>
                <a:ea typeface="ＭＳ Ｐゴシック" panose="020B0600070205080204" pitchFamily="34" charset="-128"/>
              </a:defRPr>
            </a:lvl4pPr>
            <a:lvl5pPr marL="2057400" indent="-228600">
              <a:spcBef>
                <a:spcPct val="20000"/>
              </a:spcBef>
              <a:buChar char="»"/>
              <a:defRPr sz="2000">
                <a:solidFill>
                  <a:schemeClr val="tx1"/>
                </a:solidFill>
                <a:latin typeface="Sylfaen"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9pPr>
          </a:lstStyle>
          <a:p>
            <a:pPr>
              <a:spcBef>
                <a:spcPct val="0"/>
              </a:spcBef>
              <a:buFontTx/>
              <a:buNone/>
            </a:pPr>
            <a:r>
              <a:rPr lang="pt-PT" altLang="en-US" sz="1200">
                <a:latin typeface="Times New Roman" panose="02020603050405020304" pitchFamily="18" charset="0"/>
              </a:rPr>
              <a:t>10</a:t>
            </a:r>
            <a:endParaRPr lang="en-US" altLang="en-US" sz="1200">
              <a:latin typeface="Times New Roman" panose="02020603050405020304" pitchFamily="18" charset="0"/>
            </a:endParaRPr>
          </a:p>
        </p:txBody>
      </p:sp>
      <p:sp>
        <p:nvSpPr>
          <p:cNvPr id="20" name="Line 49">
            <a:extLst>
              <a:ext uri="{FF2B5EF4-FFF2-40B4-BE49-F238E27FC236}">
                <a16:creationId xmlns:a16="http://schemas.microsoft.com/office/drawing/2014/main" id="{6BF7F11E-8058-CB41-98AC-0046B0ABF30D}"/>
              </a:ext>
            </a:extLst>
          </p:cNvPr>
          <p:cNvSpPr>
            <a:spLocks noChangeShapeType="1"/>
          </p:cNvSpPr>
          <p:nvPr/>
        </p:nvSpPr>
        <p:spPr bwMode="auto">
          <a:xfrm flipH="1" flipV="1">
            <a:off x="6615186" y="6383858"/>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1" name="Line 50">
            <a:extLst>
              <a:ext uri="{FF2B5EF4-FFF2-40B4-BE49-F238E27FC236}">
                <a16:creationId xmlns:a16="http://schemas.microsoft.com/office/drawing/2014/main" id="{DF64FB79-2694-9D4B-AF9C-711FBAFE0CDA}"/>
              </a:ext>
            </a:extLst>
          </p:cNvPr>
          <p:cNvSpPr>
            <a:spLocks noChangeShapeType="1"/>
          </p:cNvSpPr>
          <p:nvPr/>
        </p:nvSpPr>
        <p:spPr bwMode="auto">
          <a:xfrm flipH="1" flipV="1">
            <a:off x="5340424" y="6383858"/>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2" name="Line 51">
            <a:extLst>
              <a:ext uri="{FF2B5EF4-FFF2-40B4-BE49-F238E27FC236}">
                <a16:creationId xmlns:a16="http://schemas.microsoft.com/office/drawing/2014/main" id="{4B255F21-71E7-D743-95C8-F0A16B279764}"/>
              </a:ext>
            </a:extLst>
          </p:cNvPr>
          <p:cNvSpPr>
            <a:spLocks noChangeShapeType="1"/>
          </p:cNvSpPr>
          <p:nvPr/>
        </p:nvSpPr>
        <p:spPr bwMode="auto">
          <a:xfrm flipH="1" flipV="1">
            <a:off x="5950024" y="6383858"/>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3" name="Rectangle 52">
            <a:extLst>
              <a:ext uri="{FF2B5EF4-FFF2-40B4-BE49-F238E27FC236}">
                <a16:creationId xmlns:a16="http://schemas.microsoft.com/office/drawing/2014/main" id="{DCBE7E03-8298-414C-AAA5-9C7EEE0D1127}"/>
              </a:ext>
            </a:extLst>
          </p:cNvPr>
          <p:cNvSpPr>
            <a:spLocks noChangeArrowheads="1"/>
          </p:cNvSpPr>
          <p:nvPr/>
        </p:nvSpPr>
        <p:spPr bwMode="auto">
          <a:xfrm flipH="1">
            <a:off x="5245174" y="6525146"/>
            <a:ext cx="4000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a:spcBef>
                <a:spcPct val="20000"/>
              </a:spcBef>
              <a:buChar char="•"/>
              <a:defRPr sz="3200">
                <a:solidFill>
                  <a:schemeClr val="tx1"/>
                </a:solidFill>
                <a:latin typeface="Sylfaen" pitchFamily="18" charset="0"/>
                <a:ea typeface="ＭＳ Ｐゴシック" panose="020B0600070205080204" pitchFamily="34" charset="-128"/>
              </a:defRPr>
            </a:lvl1pPr>
            <a:lvl2pPr marL="37931725" indent="-37474525">
              <a:spcBef>
                <a:spcPct val="20000"/>
              </a:spcBef>
              <a:buChar char="–"/>
              <a:defRPr sz="2800">
                <a:solidFill>
                  <a:schemeClr val="tx1"/>
                </a:solidFill>
                <a:latin typeface="Sylfaen" pitchFamily="18" charset="0"/>
                <a:ea typeface="ＭＳ Ｐゴシック" panose="020B0600070205080204" pitchFamily="34" charset="-128"/>
              </a:defRPr>
            </a:lvl2pPr>
            <a:lvl3pPr marL="1143000" indent="-228600">
              <a:spcBef>
                <a:spcPct val="20000"/>
              </a:spcBef>
              <a:buChar char="•"/>
              <a:defRPr sz="2400">
                <a:solidFill>
                  <a:schemeClr val="tx1"/>
                </a:solidFill>
                <a:latin typeface="Sylfaen" pitchFamily="18" charset="0"/>
                <a:ea typeface="ＭＳ Ｐゴシック" panose="020B0600070205080204" pitchFamily="34" charset="-128"/>
              </a:defRPr>
            </a:lvl3pPr>
            <a:lvl4pPr marL="1600200" indent="-228600">
              <a:spcBef>
                <a:spcPct val="20000"/>
              </a:spcBef>
              <a:buChar char="–"/>
              <a:defRPr sz="2000">
                <a:solidFill>
                  <a:schemeClr val="tx1"/>
                </a:solidFill>
                <a:latin typeface="Sylfaen" pitchFamily="18" charset="0"/>
                <a:ea typeface="ＭＳ Ｐゴシック" panose="020B0600070205080204" pitchFamily="34" charset="-128"/>
              </a:defRPr>
            </a:lvl4pPr>
            <a:lvl5pPr marL="2057400" indent="-228600">
              <a:spcBef>
                <a:spcPct val="20000"/>
              </a:spcBef>
              <a:buChar char="»"/>
              <a:defRPr sz="2000">
                <a:solidFill>
                  <a:schemeClr val="tx1"/>
                </a:solidFill>
                <a:latin typeface="Sylfaen"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9pPr>
          </a:lstStyle>
          <a:p>
            <a:pPr>
              <a:spcBef>
                <a:spcPct val="0"/>
              </a:spcBef>
              <a:buFontTx/>
              <a:buNone/>
            </a:pPr>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24" name="Text Box 58">
            <a:extLst>
              <a:ext uri="{FF2B5EF4-FFF2-40B4-BE49-F238E27FC236}">
                <a16:creationId xmlns:a16="http://schemas.microsoft.com/office/drawing/2014/main" id="{ED5E9EEC-D273-BC4A-8909-2D5D36BE9EE0}"/>
              </a:ext>
            </a:extLst>
          </p:cNvPr>
          <p:cNvSpPr txBox="1">
            <a:spLocks noChangeArrowheads="1"/>
          </p:cNvSpPr>
          <p:nvPr/>
        </p:nvSpPr>
        <p:spPr bwMode="auto">
          <a:xfrm>
            <a:off x="3819599" y="1202258"/>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spcBef>
                <a:spcPct val="20000"/>
              </a:spcBef>
              <a:buChar char="•"/>
              <a:defRPr sz="3200">
                <a:solidFill>
                  <a:schemeClr val="tx1"/>
                </a:solidFill>
                <a:latin typeface="Sylfaen" pitchFamily="18" charset="0"/>
                <a:ea typeface="ＭＳ Ｐゴシック" panose="020B0600070205080204" pitchFamily="34" charset="-128"/>
              </a:defRPr>
            </a:lvl1pPr>
            <a:lvl2pPr marL="37931725" indent="-37474525">
              <a:spcBef>
                <a:spcPct val="20000"/>
              </a:spcBef>
              <a:buChar char="–"/>
              <a:defRPr sz="2800">
                <a:solidFill>
                  <a:schemeClr val="tx1"/>
                </a:solidFill>
                <a:latin typeface="Sylfaen" pitchFamily="18" charset="0"/>
                <a:ea typeface="ＭＳ Ｐゴシック" panose="020B0600070205080204" pitchFamily="34" charset="-128"/>
              </a:defRPr>
            </a:lvl2pPr>
            <a:lvl3pPr marL="1143000" indent="-228600">
              <a:spcBef>
                <a:spcPct val="20000"/>
              </a:spcBef>
              <a:buChar char="•"/>
              <a:defRPr sz="2400">
                <a:solidFill>
                  <a:schemeClr val="tx1"/>
                </a:solidFill>
                <a:latin typeface="Sylfaen" pitchFamily="18" charset="0"/>
                <a:ea typeface="ＭＳ Ｐゴシック" panose="020B0600070205080204" pitchFamily="34" charset="-128"/>
              </a:defRPr>
            </a:lvl3pPr>
            <a:lvl4pPr marL="1600200" indent="-228600">
              <a:spcBef>
                <a:spcPct val="20000"/>
              </a:spcBef>
              <a:buChar char="–"/>
              <a:defRPr sz="2000">
                <a:solidFill>
                  <a:schemeClr val="tx1"/>
                </a:solidFill>
                <a:latin typeface="Sylfaen" pitchFamily="18" charset="0"/>
                <a:ea typeface="ＭＳ Ｐゴシック" panose="020B0600070205080204" pitchFamily="34" charset="-128"/>
              </a:defRPr>
            </a:lvl4pPr>
            <a:lvl5pPr marL="2057400" indent="-228600">
              <a:spcBef>
                <a:spcPct val="20000"/>
              </a:spcBef>
              <a:buChar char="»"/>
              <a:defRPr sz="2000">
                <a:solidFill>
                  <a:schemeClr val="tx1"/>
                </a:solidFill>
                <a:latin typeface="Sylfaen"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9pPr>
          </a:lstStyle>
          <a:p>
            <a:pPr>
              <a:spcBef>
                <a:spcPct val="0"/>
              </a:spcBef>
              <a:buFontTx/>
              <a:buNone/>
            </a:pPr>
            <a:r>
              <a:rPr lang="pt-PT" altLang="en-US" sz="1200">
                <a:latin typeface="Times New Roman" panose="02020603050405020304" pitchFamily="18" charset="0"/>
              </a:rPr>
              <a:t>y</a:t>
            </a:r>
            <a:endParaRPr lang="en-US" altLang="en-US" sz="1200">
              <a:latin typeface="Times New Roman" panose="02020603050405020304" pitchFamily="18" charset="0"/>
            </a:endParaRPr>
          </a:p>
        </p:txBody>
      </p:sp>
      <p:sp>
        <p:nvSpPr>
          <p:cNvPr id="25" name="Text Box 59">
            <a:extLst>
              <a:ext uri="{FF2B5EF4-FFF2-40B4-BE49-F238E27FC236}">
                <a16:creationId xmlns:a16="http://schemas.microsoft.com/office/drawing/2014/main" id="{89A1C442-B9EE-6C4E-B471-F58EDB5E737D}"/>
              </a:ext>
            </a:extLst>
          </p:cNvPr>
          <p:cNvSpPr txBox="1">
            <a:spLocks noChangeArrowheads="1"/>
          </p:cNvSpPr>
          <p:nvPr/>
        </p:nvSpPr>
        <p:spPr bwMode="auto">
          <a:xfrm>
            <a:off x="8128074" y="6460058"/>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spcBef>
                <a:spcPct val="20000"/>
              </a:spcBef>
              <a:buChar char="•"/>
              <a:defRPr sz="3200">
                <a:solidFill>
                  <a:schemeClr val="tx1"/>
                </a:solidFill>
                <a:latin typeface="Sylfaen" pitchFamily="18" charset="0"/>
                <a:ea typeface="ＭＳ Ｐゴシック" panose="020B0600070205080204" pitchFamily="34" charset="-128"/>
              </a:defRPr>
            </a:lvl1pPr>
            <a:lvl2pPr marL="37931725" indent="-37474525">
              <a:spcBef>
                <a:spcPct val="20000"/>
              </a:spcBef>
              <a:buChar char="–"/>
              <a:defRPr sz="2800">
                <a:solidFill>
                  <a:schemeClr val="tx1"/>
                </a:solidFill>
                <a:latin typeface="Sylfaen" pitchFamily="18" charset="0"/>
                <a:ea typeface="ＭＳ Ｐゴシック" panose="020B0600070205080204" pitchFamily="34" charset="-128"/>
              </a:defRPr>
            </a:lvl2pPr>
            <a:lvl3pPr marL="1143000" indent="-228600">
              <a:spcBef>
                <a:spcPct val="20000"/>
              </a:spcBef>
              <a:buChar char="•"/>
              <a:defRPr sz="2400">
                <a:solidFill>
                  <a:schemeClr val="tx1"/>
                </a:solidFill>
                <a:latin typeface="Sylfaen" pitchFamily="18" charset="0"/>
                <a:ea typeface="ＭＳ Ｐゴシック" panose="020B0600070205080204" pitchFamily="34" charset="-128"/>
              </a:defRPr>
            </a:lvl3pPr>
            <a:lvl4pPr marL="1600200" indent="-228600">
              <a:spcBef>
                <a:spcPct val="20000"/>
              </a:spcBef>
              <a:buChar char="–"/>
              <a:defRPr sz="2000">
                <a:solidFill>
                  <a:schemeClr val="tx1"/>
                </a:solidFill>
                <a:latin typeface="Sylfaen" pitchFamily="18" charset="0"/>
                <a:ea typeface="ＭＳ Ｐゴシック" panose="020B0600070205080204" pitchFamily="34" charset="-128"/>
              </a:defRPr>
            </a:lvl4pPr>
            <a:lvl5pPr marL="2057400" indent="-228600">
              <a:spcBef>
                <a:spcPct val="20000"/>
              </a:spcBef>
              <a:buChar char="»"/>
              <a:defRPr sz="2000">
                <a:solidFill>
                  <a:schemeClr val="tx1"/>
                </a:solidFill>
                <a:latin typeface="Sylfaen"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9pPr>
          </a:lstStyle>
          <a:p>
            <a:pPr>
              <a:spcBef>
                <a:spcPct val="0"/>
              </a:spcBef>
              <a:buFontTx/>
              <a:buNone/>
            </a:pPr>
            <a:r>
              <a:rPr lang="pt-PT" altLang="en-US" sz="1200">
                <a:latin typeface="Times New Roman" panose="02020603050405020304" pitchFamily="18" charset="0"/>
              </a:rPr>
              <a:t>x</a:t>
            </a:r>
            <a:endParaRPr lang="en-US" altLang="en-US" sz="1200">
              <a:latin typeface="Times New Roman" panose="02020603050405020304" pitchFamily="18" charset="0"/>
            </a:endParaRPr>
          </a:p>
        </p:txBody>
      </p:sp>
      <p:sp>
        <p:nvSpPr>
          <p:cNvPr id="26" name="Rectangle 61">
            <a:extLst>
              <a:ext uri="{FF2B5EF4-FFF2-40B4-BE49-F238E27FC236}">
                <a16:creationId xmlns:a16="http://schemas.microsoft.com/office/drawing/2014/main" id="{9BCFF771-B0A9-8549-85B6-995829928C24}"/>
              </a:ext>
            </a:extLst>
          </p:cNvPr>
          <p:cNvSpPr>
            <a:spLocks noChangeArrowheads="1"/>
          </p:cNvSpPr>
          <p:nvPr/>
        </p:nvSpPr>
        <p:spPr bwMode="auto">
          <a:xfrm flipH="1">
            <a:off x="7955036" y="3832746"/>
            <a:ext cx="336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spcBef>
                <a:spcPct val="20000"/>
              </a:spcBef>
              <a:buChar char="•"/>
              <a:defRPr sz="3200">
                <a:solidFill>
                  <a:schemeClr val="tx1"/>
                </a:solidFill>
                <a:latin typeface="Sylfaen" pitchFamily="18" charset="0"/>
                <a:ea typeface="ＭＳ Ｐゴシック" panose="020B0600070205080204" pitchFamily="34" charset="-128"/>
              </a:defRPr>
            </a:lvl1pPr>
            <a:lvl2pPr marL="37931725" indent="-37474525">
              <a:spcBef>
                <a:spcPct val="20000"/>
              </a:spcBef>
              <a:buChar char="–"/>
              <a:defRPr sz="2800">
                <a:solidFill>
                  <a:schemeClr val="tx1"/>
                </a:solidFill>
                <a:latin typeface="Sylfaen" pitchFamily="18" charset="0"/>
                <a:ea typeface="ＭＳ Ｐゴシック" panose="020B0600070205080204" pitchFamily="34" charset="-128"/>
              </a:defRPr>
            </a:lvl2pPr>
            <a:lvl3pPr marL="1143000" indent="-228600">
              <a:spcBef>
                <a:spcPct val="20000"/>
              </a:spcBef>
              <a:buChar char="•"/>
              <a:defRPr sz="2400">
                <a:solidFill>
                  <a:schemeClr val="tx1"/>
                </a:solidFill>
                <a:latin typeface="Sylfaen" pitchFamily="18" charset="0"/>
                <a:ea typeface="ＭＳ Ｐゴシック" panose="020B0600070205080204" pitchFamily="34" charset="-128"/>
              </a:defRPr>
            </a:lvl3pPr>
            <a:lvl4pPr marL="1600200" indent="-228600">
              <a:spcBef>
                <a:spcPct val="20000"/>
              </a:spcBef>
              <a:buChar char="–"/>
              <a:defRPr sz="2000">
                <a:solidFill>
                  <a:schemeClr val="tx1"/>
                </a:solidFill>
                <a:latin typeface="Sylfaen" pitchFamily="18" charset="0"/>
                <a:ea typeface="ＭＳ Ｐゴシック" panose="020B0600070205080204" pitchFamily="34" charset="-128"/>
              </a:defRPr>
            </a:lvl4pPr>
            <a:lvl5pPr marL="2057400" indent="-228600">
              <a:spcBef>
                <a:spcPct val="20000"/>
              </a:spcBef>
              <a:buChar char="»"/>
              <a:defRPr sz="2000">
                <a:solidFill>
                  <a:schemeClr val="tx1"/>
                </a:solidFill>
                <a:latin typeface="Sylfaen"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9pPr>
          </a:lstStyle>
          <a:p>
            <a:pPr>
              <a:spcBef>
                <a:spcPct val="0"/>
              </a:spcBef>
              <a:buFontTx/>
              <a:buNone/>
            </a:pPr>
            <a:r>
              <a:rPr lang="en-US" altLang="en-US" sz="1200">
                <a:latin typeface="Times New Roman" panose="02020603050405020304" pitchFamily="18" charset="0"/>
              </a:rPr>
              <a:t>10</a:t>
            </a:r>
          </a:p>
        </p:txBody>
      </p:sp>
      <p:sp>
        <p:nvSpPr>
          <p:cNvPr id="27" name="Line 62">
            <a:extLst>
              <a:ext uri="{FF2B5EF4-FFF2-40B4-BE49-F238E27FC236}">
                <a16:creationId xmlns:a16="http://schemas.microsoft.com/office/drawing/2014/main" id="{576D5CFE-F4A4-EE49-8B5E-AE017F992DF6}"/>
              </a:ext>
            </a:extLst>
          </p:cNvPr>
          <p:cNvSpPr>
            <a:spLocks noChangeShapeType="1"/>
          </p:cNvSpPr>
          <p:nvPr/>
        </p:nvSpPr>
        <p:spPr bwMode="auto">
          <a:xfrm>
            <a:off x="7934399" y="5813946"/>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8" name="Line 63">
            <a:extLst>
              <a:ext uri="{FF2B5EF4-FFF2-40B4-BE49-F238E27FC236}">
                <a16:creationId xmlns:a16="http://schemas.microsoft.com/office/drawing/2014/main" id="{46211DCF-987D-1D40-8501-7B4C554DBAA7}"/>
              </a:ext>
            </a:extLst>
          </p:cNvPr>
          <p:cNvSpPr>
            <a:spLocks noChangeShapeType="1"/>
          </p:cNvSpPr>
          <p:nvPr/>
        </p:nvSpPr>
        <p:spPr bwMode="auto">
          <a:xfrm>
            <a:off x="7934399" y="5229746"/>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9" name="Line 64">
            <a:extLst>
              <a:ext uri="{FF2B5EF4-FFF2-40B4-BE49-F238E27FC236}">
                <a16:creationId xmlns:a16="http://schemas.microsoft.com/office/drawing/2014/main" id="{99C403D6-83D2-D842-98CC-8FD34EF30498}"/>
              </a:ext>
            </a:extLst>
          </p:cNvPr>
          <p:cNvSpPr>
            <a:spLocks noChangeShapeType="1"/>
          </p:cNvSpPr>
          <p:nvPr/>
        </p:nvSpPr>
        <p:spPr bwMode="auto">
          <a:xfrm flipH="1">
            <a:off x="7934399" y="4620146"/>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0" name="Line 65">
            <a:extLst>
              <a:ext uri="{FF2B5EF4-FFF2-40B4-BE49-F238E27FC236}">
                <a16:creationId xmlns:a16="http://schemas.microsoft.com/office/drawing/2014/main" id="{D3094D1B-FAB8-6F4E-974C-DF7CF8809811}"/>
              </a:ext>
            </a:extLst>
          </p:cNvPr>
          <p:cNvSpPr>
            <a:spLocks noChangeShapeType="1"/>
          </p:cNvSpPr>
          <p:nvPr/>
        </p:nvSpPr>
        <p:spPr bwMode="auto">
          <a:xfrm flipH="1">
            <a:off x="7934399" y="3400946"/>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1" name="Line 66">
            <a:extLst>
              <a:ext uri="{FF2B5EF4-FFF2-40B4-BE49-F238E27FC236}">
                <a16:creationId xmlns:a16="http://schemas.microsoft.com/office/drawing/2014/main" id="{8947ED6A-E314-884D-BACA-917674DC34C9}"/>
              </a:ext>
            </a:extLst>
          </p:cNvPr>
          <p:cNvSpPr>
            <a:spLocks noChangeShapeType="1"/>
          </p:cNvSpPr>
          <p:nvPr/>
        </p:nvSpPr>
        <p:spPr bwMode="auto">
          <a:xfrm flipH="1">
            <a:off x="7934399" y="2791346"/>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2" name="Line 67">
            <a:extLst>
              <a:ext uri="{FF2B5EF4-FFF2-40B4-BE49-F238E27FC236}">
                <a16:creationId xmlns:a16="http://schemas.microsoft.com/office/drawing/2014/main" id="{2AB8F063-0EA5-2D43-BE84-10D2FC0C7DB4}"/>
              </a:ext>
            </a:extLst>
          </p:cNvPr>
          <p:cNvSpPr>
            <a:spLocks noChangeShapeType="1"/>
          </p:cNvSpPr>
          <p:nvPr/>
        </p:nvSpPr>
        <p:spPr bwMode="auto">
          <a:xfrm flipH="1">
            <a:off x="7934399" y="2181746"/>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3" name="Rectangle 68">
            <a:extLst>
              <a:ext uri="{FF2B5EF4-FFF2-40B4-BE49-F238E27FC236}">
                <a16:creationId xmlns:a16="http://schemas.microsoft.com/office/drawing/2014/main" id="{984D4779-B7F5-6A41-8BCE-2AF986174495}"/>
              </a:ext>
            </a:extLst>
          </p:cNvPr>
          <p:cNvSpPr>
            <a:spLocks noChangeArrowheads="1"/>
          </p:cNvSpPr>
          <p:nvPr/>
        </p:nvSpPr>
        <p:spPr bwMode="auto">
          <a:xfrm flipH="1">
            <a:off x="7955036" y="2596083"/>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spcBef>
                <a:spcPct val="20000"/>
              </a:spcBef>
              <a:buChar char="•"/>
              <a:defRPr sz="3200">
                <a:solidFill>
                  <a:schemeClr val="tx1"/>
                </a:solidFill>
                <a:latin typeface="Sylfaen" pitchFamily="18" charset="0"/>
                <a:ea typeface="ＭＳ Ｐゴシック" panose="020B0600070205080204" pitchFamily="34" charset="-128"/>
              </a:defRPr>
            </a:lvl1pPr>
            <a:lvl2pPr marL="37931725" indent="-37474525">
              <a:spcBef>
                <a:spcPct val="20000"/>
              </a:spcBef>
              <a:buChar char="–"/>
              <a:defRPr sz="2800">
                <a:solidFill>
                  <a:schemeClr val="tx1"/>
                </a:solidFill>
                <a:latin typeface="Sylfaen" pitchFamily="18" charset="0"/>
                <a:ea typeface="ＭＳ Ｐゴシック" panose="020B0600070205080204" pitchFamily="34" charset="-128"/>
              </a:defRPr>
            </a:lvl2pPr>
            <a:lvl3pPr marL="1143000" indent="-228600">
              <a:spcBef>
                <a:spcPct val="20000"/>
              </a:spcBef>
              <a:buChar char="•"/>
              <a:defRPr sz="2400">
                <a:solidFill>
                  <a:schemeClr val="tx1"/>
                </a:solidFill>
                <a:latin typeface="Sylfaen" pitchFamily="18" charset="0"/>
                <a:ea typeface="ＭＳ Ｐゴシック" panose="020B0600070205080204" pitchFamily="34" charset="-128"/>
              </a:defRPr>
            </a:lvl3pPr>
            <a:lvl4pPr marL="1600200" indent="-228600">
              <a:spcBef>
                <a:spcPct val="20000"/>
              </a:spcBef>
              <a:buChar char="–"/>
              <a:defRPr sz="2000">
                <a:solidFill>
                  <a:schemeClr val="tx1"/>
                </a:solidFill>
                <a:latin typeface="Sylfaen" pitchFamily="18" charset="0"/>
                <a:ea typeface="ＭＳ Ｐゴシック" panose="020B0600070205080204" pitchFamily="34" charset="-128"/>
              </a:defRPr>
            </a:lvl4pPr>
            <a:lvl5pPr marL="2057400" indent="-228600">
              <a:spcBef>
                <a:spcPct val="20000"/>
              </a:spcBef>
              <a:buChar char="»"/>
              <a:defRPr sz="2000">
                <a:solidFill>
                  <a:schemeClr val="tx1"/>
                </a:solidFill>
                <a:latin typeface="Sylfaen"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9pPr>
          </a:lstStyle>
          <a:p>
            <a:pPr>
              <a:spcBef>
                <a:spcPct val="0"/>
              </a:spcBef>
              <a:buFontTx/>
              <a:buNone/>
            </a:pPr>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34" name="Text Box 69">
            <a:extLst>
              <a:ext uri="{FF2B5EF4-FFF2-40B4-BE49-F238E27FC236}">
                <a16:creationId xmlns:a16="http://schemas.microsoft.com/office/drawing/2014/main" id="{5C599534-E801-B644-81A5-9AE53551CCDB}"/>
              </a:ext>
            </a:extLst>
          </p:cNvPr>
          <p:cNvSpPr txBox="1">
            <a:spLocks noChangeArrowheads="1"/>
          </p:cNvSpPr>
          <p:nvPr/>
        </p:nvSpPr>
        <p:spPr bwMode="auto">
          <a:xfrm>
            <a:off x="6538986" y="6826771"/>
            <a:ext cx="2603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spcBef>
                <a:spcPct val="20000"/>
              </a:spcBef>
              <a:buChar char="•"/>
              <a:defRPr sz="3200">
                <a:solidFill>
                  <a:schemeClr val="tx1"/>
                </a:solidFill>
                <a:latin typeface="Sylfaen" pitchFamily="18" charset="0"/>
                <a:ea typeface="ＭＳ Ｐゴシック" panose="020B0600070205080204" pitchFamily="34" charset="-128"/>
              </a:defRPr>
            </a:lvl1pPr>
            <a:lvl2pPr marL="37931725" indent="-37474525">
              <a:spcBef>
                <a:spcPct val="20000"/>
              </a:spcBef>
              <a:buChar char="–"/>
              <a:defRPr sz="2800">
                <a:solidFill>
                  <a:schemeClr val="tx1"/>
                </a:solidFill>
                <a:latin typeface="Sylfaen" pitchFamily="18" charset="0"/>
                <a:ea typeface="ＭＳ Ｐゴシック" panose="020B0600070205080204" pitchFamily="34" charset="-128"/>
              </a:defRPr>
            </a:lvl2pPr>
            <a:lvl3pPr marL="1143000" indent="-228600">
              <a:spcBef>
                <a:spcPct val="20000"/>
              </a:spcBef>
              <a:buChar char="•"/>
              <a:defRPr sz="2400">
                <a:solidFill>
                  <a:schemeClr val="tx1"/>
                </a:solidFill>
                <a:latin typeface="Sylfaen" pitchFamily="18" charset="0"/>
                <a:ea typeface="ＭＳ Ｐゴシック" panose="020B0600070205080204" pitchFamily="34" charset="-128"/>
              </a:defRPr>
            </a:lvl3pPr>
            <a:lvl4pPr marL="1600200" indent="-228600">
              <a:spcBef>
                <a:spcPct val="20000"/>
              </a:spcBef>
              <a:buChar char="–"/>
              <a:defRPr sz="2000">
                <a:solidFill>
                  <a:schemeClr val="tx1"/>
                </a:solidFill>
                <a:latin typeface="Sylfaen" pitchFamily="18" charset="0"/>
                <a:ea typeface="ＭＳ Ｐゴシック" panose="020B0600070205080204" pitchFamily="34" charset="-128"/>
              </a:defRPr>
            </a:lvl4pPr>
            <a:lvl5pPr marL="2057400" indent="-228600">
              <a:spcBef>
                <a:spcPct val="20000"/>
              </a:spcBef>
              <a:buChar char="»"/>
              <a:defRPr sz="2000">
                <a:solidFill>
                  <a:schemeClr val="tx1"/>
                </a:solidFill>
                <a:latin typeface="Sylfaen"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9pPr>
          </a:lstStyle>
          <a:p>
            <a:pPr>
              <a:spcBef>
                <a:spcPct val="0"/>
              </a:spcBef>
              <a:buFontTx/>
              <a:buNone/>
            </a:pPr>
            <a:r>
              <a:rPr lang="pt-PT" altLang="en-US" sz="1200">
                <a:latin typeface="Times New Roman" panose="02020603050405020304" pitchFamily="18" charset="0"/>
              </a:rPr>
              <a:t>y</a:t>
            </a:r>
            <a:endParaRPr lang="en-US" altLang="en-US" sz="1200">
              <a:latin typeface="Times New Roman" panose="02020603050405020304" pitchFamily="18" charset="0"/>
            </a:endParaRPr>
          </a:p>
        </p:txBody>
      </p:sp>
      <p:sp>
        <p:nvSpPr>
          <p:cNvPr id="35" name="Line 70">
            <a:extLst>
              <a:ext uri="{FF2B5EF4-FFF2-40B4-BE49-F238E27FC236}">
                <a16:creationId xmlns:a16="http://schemas.microsoft.com/office/drawing/2014/main" id="{B59F155B-8767-B943-90CE-8EF975C5CCE1}"/>
              </a:ext>
            </a:extLst>
          </p:cNvPr>
          <p:cNvSpPr>
            <a:spLocks noChangeShapeType="1"/>
          </p:cNvSpPr>
          <p:nvPr/>
        </p:nvSpPr>
        <p:spPr bwMode="auto">
          <a:xfrm flipH="1" flipV="1">
            <a:off x="3490986" y="1659458"/>
            <a:ext cx="4495800"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36" name="Text Box 77">
            <a:extLst>
              <a:ext uri="{FF2B5EF4-FFF2-40B4-BE49-F238E27FC236}">
                <a16:creationId xmlns:a16="http://schemas.microsoft.com/office/drawing/2014/main" id="{CFA3B87F-6D35-164C-9A36-1DB6862D4BC6}"/>
              </a:ext>
            </a:extLst>
          </p:cNvPr>
          <p:cNvSpPr txBox="1">
            <a:spLocks noChangeArrowheads="1"/>
          </p:cNvSpPr>
          <p:nvPr/>
        </p:nvSpPr>
        <p:spPr bwMode="auto">
          <a:xfrm>
            <a:off x="7896299" y="1348308"/>
            <a:ext cx="3635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spcBef>
                <a:spcPct val="20000"/>
              </a:spcBef>
              <a:buChar char="•"/>
              <a:defRPr sz="3200">
                <a:solidFill>
                  <a:schemeClr val="tx1"/>
                </a:solidFill>
                <a:latin typeface="Sylfaen" pitchFamily="18" charset="0"/>
                <a:ea typeface="ＭＳ Ｐゴシック" panose="020B0600070205080204" pitchFamily="34" charset="-128"/>
              </a:defRPr>
            </a:lvl1pPr>
            <a:lvl2pPr marL="37931725" indent="-37474525">
              <a:spcBef>
                <a:spcPct val="20000"/>
              </a:spcBef>
              <a:buChar char="–"/>
              <a:defRPr sz="2800">
                <a:solidFill>
                  <a:schemeClr val="tx1"/>
                </a:solidFill>
                <a:latin typeface="Sylfaen" pitchFamily="18" charset="0"/>
                <a:ea typeface="ＭＳ Ｐゴシック" panose="020B0600070205080204" pitchFamily="34" charset="-128"/>
              </a:defRPr>
            </a:lvl2pPr>
            <a:lvl3pPr marL="1143000" indent="-228600">
              <a:spcBef>
                <a:spcPct val="20000"/>
              </a:spcBef>
              <a:buChar char="•"/>
              <a:defRPr sz="2400">
                <a:solidFill>
                  <a:schemeClr val="tx1"/>
                </a:solidFill>
                <a:latin typeface="Sylfaen" pitchFamily="18" charset="0"/>
                <a:ea typeface="ＭＳ Ｐゴシック" panose="020B0600070205080204" pitchFamily="34" charset="-128"/>
              </a:defRPr>
            </a:lvl3pPr>
            <a:lvl4pPr marL="1600200" indent="-228600">
              <a:spcBef>
                <a:spcPct val="20000"/>
              </a:spcBef>
              <a:buChar char="–"/>
              <a:defRPr sz="2000">
                <a:solidFill>
                  <a:schemeClr val="tx1"/>
                </a:solidFill>
                <a:latin typeface="Sylfaen" pitchFamily="18" charset="0"/>
                <a:ea typeface="ＭＳ Ｐゴシック" panose="020B0600070205080204" pitchFamily="34" charset="-128"/>
              </a:defRPr>
            </a:lvl4pPr>
            <a:lvl5pPr marL="2057400" indent="-228600">
              <a:spcBef>
                <a:spcPct val="20000"/>
              </a:spcBef>
              <a:buChar char="»"/>
              <a:defRPr sz="2000">
                <a:solidFill>
                  <a:schemeClr val="tx1"/>
                </a:solidFill>
                <a:latin typeface="Sylfaen"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9pPr>
          </a:lstStyle>
          <a:p>
            <a:pPr>
              <a:spcBef>
                <a:spcPct val="0"/>
              </a:spcBef>
              <a:buFontTx/>
              <a:buNone/>
            </a:pPr>
            <a:r>
              <a:rPr lang="pt-PT" altLang="en-US" sz="1200">
                <a:latin typeface="Times New Roman" panose="02020603050405020304" pitchFamily="18" charset="0"/>
              </a:rPr>
              <a:t>O</a:t>
            </a:r>
            <a:r>
              <a:rPr lang="pt-PT" altLang="en-US" sz="1200" baseline="-25000">
                <a:latin typeface="Times New Roman" panose="02020603050405020304" pitchFamily="18" charset="0"/>
              </a:rPr>
              <a:t>B</a:t>
            </a:r>
            <a:endParaRPr lang="en-US" altLang="en-US" sz="1200" baseline="-25000">
              <a:latin typeface="Times New Roman" panose="02020603050405020304" pitchFamily="18" charset="0"/>
            </a:endParaRPr>
          </a:p>
        </p:txBody>
      </p:sp>
      <p:sp>
        <p:nvSpPr>
          <p:cNvPr id="37" name="Text Box 78">
            <a:extLst>
              <a:ext uri="{FF2B5EF4-FFF2-40B4-BE49-F238E27FC236}">
                <a16:creationId xmlns:a16="http://schemas.microsoft.com/office/drawing/2014/main" id="{F1B30EDD-A7CC-BA4B-8524-91E41ECE4E00}"/>
              </a:ext>
            </a:extLst>
          </p:cNvPr>
          <p:cNvSpPr txBox="1">
            <a:spLocks noChangeArrowheads="1"/>
          </p:cNvSpPr>
          <p:nvPr/>
        </p:nvSpPr>
        <p:spPr bwMode="auto">
          <a:xfrm>
            <a:off x="3751336" y="6347346"/>
            <a:ext cx="3762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spcBef>
                <a:spcPct val="20000"/>
              </a:spcBef>
              <a:buChar char="•"/>
              <a:defRPr sz="3200">
                <a:solidFill>
                  <a:schemeClr val="tx1"/>
                </a:solidFill>
                <a:latin typeface="Sylfaen" pitchFamily="18" charset="0"/>
                <a:ea typeface="ＭＳ Ｐゴシック" panose="020B0600070205080204" pitchFamily="34" charset="-128"/>
              </a:defRPr>
            </a:lvl1pPr>
            <a:lvl2pPr marL="37931725" indent="-37474525">
              <a:spcBef>
                <a:spcPct val="20000"/>
              </a:spcBef>
              <a:buChar char="–"/>
              <a:defRPr sz="2800">
                <a:solidFill>
                  <a:schemeClr val="tx1"/>
                </a:solidFill>
                <a:latin typeface="Sylfaen" pitchFamily="18" charset="0"/>
                <a:ea typeface="ＭＳ Ｐゴシック" panose="020B0600070205080204" pitchFamily="34" charset="-128"/>
              </a:defRPr>
            </a:lvl2pPr>
            <a:lvl3pPr marL="1143000" indent="-228600">
              <a:spcBef>
                <a:spcPct val="20000"/>
              </a:spcBef>
              <a:buChar char="•"/>
              <a:defRPr sz="2400">
                <a:solidFill>
                  <a:schemeClr val="tx1"/>
                </a:solidFill>
                <a:latin typeface="Sylfaen" pitchFamily="18" charset="0"/>
                <a:ea typeface="ＭＳ Ｐゴシック" panose="020B0600070205080204" pitchFamily="34" charset="-128"/>
              </a:defRPr>
            </a:lvl3pPr>
            <a:lvl4pPr marL="1600200" indent="-228600">
              <a:spcBef>
                <a:spcPct val="20000"/>
              </a:spcBef>
              <a:buChar char="–"/>
              <a:defRPr sz="2000">
                <a:solidFill>
                  <a:schemeClr val="tx1"/>
                </a:solidFill>
                <a:latin typeface="Sylfaen" pitchFamily="18" charset="0"/>
                <a:ea typeface="ＭＳ Ｐゴシック" panose="020B0600070205080204" pitchFamily="34" charset="-128"/>
              </a:defRPr>
            </a:lvl4pPr>
            <a:lvl5pPr marL="2057400" indent="-228600">
              <a:spcBef>
                <a:spcPct val="20000"/>
              </a:spcBef>
              <a:buChar char="»"/>
              <a:defRPr sz="2000">
                <a:solidFill>
                  <a:schemeClr val="tx1"/>
                </a:solidFill>
                <a:latin typeface="Sylfaen"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9pPr>
          </a:lstStyle>
          <a:p>
            <a:pPr>
              <a:spcBef>
                <a:spcPct val="0"/>
              </a:spcBef>
              <a:buFontTx/>
              <a:buNone/>
            </a:pPr>
            <a:r>
              <a:rPr lang="pt-PT" altLang="en-US" sz="1200">
                <a:latin typeface="Times New Roman" panose="02020603050405020304" pitchFamily="18" charset="0"/>
              </a:rPr>
              <a:t>O</a:t>
            </a:r>
            <a:r>
              <a:rPr lang="pt-PT" altLang="en-US" sz="1200" baseline="-25000">
                <a:latin typeface="Times New Roman" panose="02020603050405020304" pitchFamily="18" charset="0"/>
              </a:rPr>
              <a:t>A</a:t>
            </a:r>
            <a:endParaRPr lang="en-US" altLang="en-US" sz="1200" baseline="-25000">
              <a:latin typeface="Times New Roman" panose="02020603050405020304" pitchFamily="18" charset="0"/>
            </a:endParaRPr>
          </a:p>
        </p:txBody>
      </p:sp>
      <p:sp>
        <p:nvSpPr>
          <p:cNvPr id="38" name="Text Box 80">
            <a:extLst>
              <a:ext uri="{FF2B5EF4-FFF2-40B4-BE49-F238E27FC236}">
                <a16:creationId xmlns:a16="http://schemas.microsoft.com/office/drawing/2014/main" id="{C988A7F6-EB88-A546-A16F-A215078E2BBB}"/>
              </a:ext>
            </a:extLst>
          </p:cNvPr>
          <p:cNvSpPr txBox="1">
            <a:spLocks noChangeArrowheads="1"/>
          </p:cNvSpPr>
          <p:nvPr/>
        </p:nvSpPr>
        <p:spPr bwMode="auto">
          <a:xfrm>
            <a:off x="5318199" y="3945458"/>
            <a:ext cx="87716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spcBef>
                <a:spcPct val="20000"/>
              </a:spcBef>
              <a:buChar char="•"/>
              <a:defRPr sz="3200">
                <a:solidFill>
                  <a:schemeClr val="tx1"/>
                </a:solidFill>
                <a:latin typeface="Sylfaen" pitchFamily="18" charset="0"/>
                <a:ea typeface="ＭＳ Ｐゴシック" panose="020B0600070205080204" pitchFamily="34" charset="-128"/>
              </a:defRPr>
            </a:lvl1pPr>
            <a:lvl2pPr marL="37931725" indent="-37474525">
              <a:spcBef>
                <a:spcPct val="20000"/>
              </a:spcBef>
              <a:buChar char="–"/>
              <a:defRPr sz="2800">
                <a:solidFill>
                  <a:schemeClr val="tx1"/>
                </a:solidFill>
                <a:latin typeface="Sylfaen" pitchFamily="18" charset="0"/>
                <a:ea typeface="ＭＳ Ｐゴシック" panose="020B0600070205080204" pitchFamily="34" charset="-128"/>
              </a:defRPr>
            </a:lvl2pPr>
            <a:lvl3pPr marL="1143000" indent="-228600">
              <a:spcBef>
                <a:spcPct val="20000"/>
              </a:spcBef>
              <a:buChar char="•"/>
              <a:defRPr sz="2400">
                <a:solidFill>
                  <a:schemeClr val="tx1"/>
                </a:solidFill>
                <a:latin typeface="Sylfaen" pitchFamily="18" charset="0"/>
                <a:ea typeface="ＭＳ Ｐゴシック" panose="020B0600070205080204" pitchFamily="34" charset="-128"/>
              </a:defRPr>
            </a:lvl3pPr>
            <a:lvl4pPr marL="1600200" indent="-228600">
              <a:spcBef>
                <a:spcPct val="20000"/>
              </a:spcBef>
              <a:buChar char="–"/>
              <a:defRPr sz="2000">
                <a:solidFill>
                  <a:schemeClr val="tx1"/>
                </a:solidFill>
                <a:latin typeface="Sylfaen" pitchFamily="18" charset="0"/>
                <a:ea typeface="ＭＳ Ｐゴシック" panose="020B0600070205080204" pitchFamily="34" charset="-128"/>
              </a:defRPr>
            </a:lvl4pPr>
            <a:lvl5pPr marL="2057400" indent="-228600">
              <a:spcBef>
                <a:spcPct val="20000"/>
              </a:spcBef>
              <a:buChar char="»"/>
              <a:defRPr sz="2000">
                <a:solidFill>
                  <a:schemeClr val="tx1"/>
                </a:solidFill>
                <a:latin typeface="Sylfaen"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9pPr>
          </a:lstStyle>
          <a:p>
            <a:pPr>
              <a:spcBef>
                <a:spcPct val="0"/>
              </a:spcBef>
              <a:buFontTx/>
              <a:buNone/>
            </a:pPr>
            <a:r>
              <a:rPr lang="pt-PT" altLang="en-US" sz="1200" dirty="0" err="1">
                <a:latin typeface="Times New Roman" panose="02020603050405020304" pitchFamily="18" charset="0"/>
              </a:rPr>
              <a:t>allocation</a:t>
            </a:r>
            <a:r>
              <a:rPr lang="pt-PT" altLang="en-US" sz="1200" dirty="0">
                <a:latin typeface="Times New Roman" panose="02020603050405020304" pitchFamily="18" charset="0"/>
              </a:rPr>
              <a:t> t</a:t>
            </a:r>
            <a:endParaRPr lang="en-US" altLang="en-US" sz="1200" dirty="0">
              <a:latin typeface="Times New Roman" panose="02020603050405020304" pitchFamily="18" charset="0"/>
            </a:endParaRPr>
          </a:p>
        </p:txBody>
      </p:sp>
      <p:sp>
        <p:nvSpPr>
          <p:cNvPr id="39" name="Line 65">
            <a:extLst>
              <a:ext uri="{FF2B5EF4-FFF2-40B4-BE49-F238E27FC236}">
                <a16:creationId xmlns:a16="http://schemas.microsoft.com/office/drawing/2014/main" id="{FD3DF84A-392D-AF46-95CA-1DDA5EA48F39}"/>
              </a:ext>
            </a:extLst>
          </p:cNvPr>
          <p:cNvSpPr>
            <a:spLocks noChangeShapeType="1"/>
          </p:cNvSpPr>
          <p:nvPr/>
        </p:nvSpPr>
        <p:spPr bwMode="auto">
          <a:xfrm flipH="1">
            <a:off x="7910586" y="402165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0" name="Line 51">
            <a:extLst>
              <a:ext uri="{FF2B5EF4-FFF2-40B4-BE49-F238E27FC236}">
                <a16:creationId xmlns:a16="http://schemas.microsoft.com/office/drawing/2014/main" id="{804AFA06-1D17-A64A-ACDE-4D46C7A30159}"/>
              </a:ext>
            </a:extLst>
          </p:cNvPr>
          <p:cNvSpPr>
            <a:spLocks noChangeShapeType="1"/>
          </p:cNvSpPr>
          <p:nvPr/>
        </p:nvSpPr>
        <p:spPr bwMode="auto">
          <a:xfrm flipH="1" flipV="1">
            <a:off x="7300986" y="6383858"/>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1" name="Line 60">
            <a:extLst>
              <a:ext uri="{FF2B5EF4-FFF2-40B4-BE49-F238E27FC236}">
                <a16:creationId xmlns:a16="http://schemas.microsoft.com/office/drawing/2014/main" id="{7860E5CD-A001-334B-A2FE-98757B7A7D79}"/>
              </a:ext>
            </a:extLst>
          </p:cNvPr>
          <p:cNvSpPr>
            <a:spLocks noChangeShapeType="1"/>
          </p:cNvSpPr>
          <p:nvPr/>
        </p:nvSpPr>
        <p:spPr bwMode="auto">
          <a:xfrm flipH="1">
            <a:off x="7986785" y="1659459"/>
            <a:ext cx="1" cy="5075238"/>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42" name="Line 60">
            <a:extLst>
              <a:ext uri="{FF2B5EF4-FFF2-40B4-BE49-F238E27FC236}">
                <a16:creationId xmlns:a16="http://schemas.microsoft.com/office/drawing/2014/main" id="{B432204E-DCB2-524A-B90F-4C9A8D08A7A6}"/>
              </a:ext>
            </a:extLst>
          </p:cNvPr>
          <p:cNvSpPr>
            <a:spLocks noChangeShapeType="1"/>
          </p:cNvSpPr>
          <p:nvPr/>
        </p:nvSpPr>
        <p:spPr bwMode="auto">
          <a:xfrm flipH="1">
            <a:off x="5319786" y="1659458"/>
            <a:ext cx="0" cy="4800600"/>
          </a:xfrm>
          <a:prstGeom prst="line">
            <a:avLst/>
          </a:prstGeom>
          <a:noFill/>
          <a:ln w="12700">
            <a:solidFill>
              <a:schemeClr val="tx1"/>
            </a:solidFill>
            <a:prstDash val="sysDash"/>
            <a:round/>
            <a:headEnd type="none" w="sm" len="sm"/>
            <a:tailEnd/>
          </a:ln>
          <a:extLst>
            <a:ext uri="{909E8E84-426E-40DD-AFC4-6F175D3DCCD1}">
              <a14:hiddenFill xmlns:a14="http://schemas.microsoft.com/office/drawing/2010/main">
                <a:noFill/>
              </a14:hiddenFill>
            </a:ext>
          </a:extLst>
        </p:spPr>
        <p:txBody>
          <a:bodyPr/>
          <a:lstStyle/>
          <a:p>
            <a:endParaRPr lang="en-US"/>
          </a:p>
        </p:txBody>
      </p:sp>
      <p:sp>
        <p:nvSpPr>
          <p:cNvPr id="43" name="Line 60">
            <a:extLst>
              <a:ext uri="{FF2B5EF4-FFF2-40B4-BE49-F238E27FC236}">
                <a16:creationId xmlns:a16="http://schemas.microsoft.com/office/drawing/2014/main" id="{231D4087-E5B1-8346-BC83-7F9ABBBD2CB8}"/>
              </a:ext>
            </a:extLst>
          </p:cNvPr>
          <p:cNvSpPr>
            <a:spLocks noChangeShapeType="1"/>
          </p:cNvSpPr>
          <p:nvPr/>
        </p:nvSpPr>
        <p:spPr bwMode="auto">
          <a:xfrm>
            <a:off x="4100586" y="4021658"/>
            <a:ext cx="3886200" cy="0"/>
          </a:xfrm>
          <a:prstGeom prst="line">
            <a:avLst/>
          </a:prstGeom>
          <a:noFill/>
          <a:ln w="12700">
            <a:solidFill>
              <a:schemeClr val="tx1"/>
            </a:solidFill>
            <a:prstDash val="sysDash"/>
            <a:round/>
            <a:headEnd type="none" w="sm" len="sm"/>
            <a:tailEnd/>
          </a:ln>
          <a:extLst>
            <a:ext uri="{909E8E84-426E-40DD-AFC4-6F175D3DCCD1}">
              <a14:hiddenFill xmlns:a14="http://schemas.microsoft.com/office/drawing/2010/main">
                <a:noFill/>
              </a14:hiddenFill>
            </a:ext>
          </a:extLst>
        </p:spPr>
        <p:txBody>
          <a:bodyPr/>
          <a:lstStyle/>
          <a:p>
            <a:endParaRPr lang="en-US" dirty="0"/>
          </a:p>
        </p:txBody>
      </p:sp>
      <p:sp>
        <p:nvSpPr>
          <p:cNvPr id="44" name="AutoShape 79">
            <a:extLst>
              <a:ext uri="{FF2B5EF4-FFF2-40B4-BE49-F238E27FC236}">
                <a16:creationId xmlns:a16="http://schemas.microsoft.com/office/drawing/2014/main" id="{765B57DD-B3C0-BC44-B603-ACABCE31B5F7}"/>
              </a:ext>
            </a:extLst>
          </p:cNvPr>
          <p:cNvSpPr>
            <a:spLocks noChangeArrowheads="1"/>
          </p:cNvSpPr>
          <p:nvPr/>
        </p:nvSpPr>
        <p:spPr bwMode="auto">
          <a:xfrm>
            <a:off x="5256286" y="3945458"/>
            <a:ext cx="139700" cy="109538"/>
          </a:xfrm>
          <a:prstGeom prst="flowChartConnector">
            <a:avLst/>
          </a:prstGeom>
          <a:solidFill>
            <a:schemeClr val="accent1"/>
          </a:solidFill>
          <a:ln w="12700">
            <a:solidFill>
              <a:schemeClr val="tx1"/>
            </a:solidFill>
            <a:round/>
            <a:headEnd type="none" w="sm" len="sm"/>
            <a:tailEnd type="none" w="sm" len="sm"/>
          </a:ln>
        </p:spPr>
        <p:txBody>
          <a:bodyPr wrap="none" anchor="ctr"/>
          <a:lstStyle>
            <a:lvl1pPr>
              <a:spcBef>
                <a:spcPct val="20000"/>
              </a:spcBef>
              <a:buChar char="•"/>
              <a:defRPr sz="3200">
                <a:solidFill>
                  <a:schemeClr val="tx1"/>
                </a:solidFill>
                <a:latin typeface="Sylfaen" pitchFamily="18" charset="0"/>
                <a:ea typeface="ＭＳ Ｐゴシック" panose="020B0600070205080204" pitchFamily="34" charset="-128"/>
              </a:defRPr>
            </a:lvl1pPr>
            <a:lvl2pPr marL="37931725" indent="-37474525">
              <a:spcBef>
                <a:spcPct val="20000"/>
              </a:spcBef>
              <a:buChar char="–"/>
              <a:defRPr sz="2800">
                <a:solidFill>
                  <a:schemeClr val="tx1"/>
                </a:solidFill>
                <a:latin typeface="Sylfaen" pitchFamily="18" charset="0"/>
                <a:ea typeface="ＭＳ Ｐゴシック" panose="020B0600070205080204" pitchFamily="34" charset="-128"/>
              </a:defRPr>
            </a:lvl2pPr>
            <a:lvl3pPr marL="1143000" indent="-228600">
              <a:spcBef>
                <a:spcPct val="20000"/>
              </a:spcBef>
              <a:buChar char="•"/>
              <a:defRPr sz="2400">
                <a:solidFill>
                  <a:schemeClr val="tx1"/>
                </a:solidFill>
                <a:latin typeface="Sylfaen" pitchFamily="18" charset="0"/>
                <a:ea typeface="ＭＳ Ｐゴシック" panose="020B0600070205080204" pitchFamily="34" charset="-128"/>
              </a:defRPr>
            </a:lvl3pPr>
            <a:lvl4pPr marL="1600200" indent="-228600">
              <a:spcBef>
                <a:spcPct val="20000"/>
              </a:spcBef>
              <a:buChar char="–"/>
              <a:defRPr sz="2000">
                <a:solidFill>
                  <a:schemeClr val="tx1"/>
                </a:solidFill>
                <a:latin typeface="Sylfaen" pitchFamily="18" charset="0"/>
                <a:ea typeface="ＭＳ Ｐゴシック" panose="020B0600070205080204" pitchFamily="34" charset="-128"/>
              </a:defRPr>
            </a:lvl4pPr>
            <a:lvl5pPr marL="2057400" indent="-228600">
              <a:spcBef>
                <a:spcPct val="20000"/>
              </a:spcBef>
              <a:buChar char="»"/>
              <a:defRPr sz="2000">
                <a:solidFill>
                  <a:schemeClr val="tx1"/>
                </a:solidFill>
                <a:latin typeface="Sylfaen"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9pPr>
          </a:lstStyle>
          <a:p>
            <a:pPr eaLnBrk="1" hangingPunct="1">
              <a:spcBef>
                <a:spcPct val="0"/>
              </a:spcBef>
              <a:buFontTx/>
              <a:buNone/>
            </a:pPr>
            <a:endParaRPr lang="en-US" altLang="en-US" sz="1800"/>
          </a:p>
        </p:txBody>
      </p:sp>
      <p:sp>
        <p:nvSpPr>
          <p:cNvPr id="45" name="Line 60">
            <a:extLst>
              <a:ext uri="{FF2B5EF4-FFF2-40B4-BE49-F238E27FC236}">
                <a16:creationId xmlns:a16="http://schemas.microsoft.com/office/drawing/2014/main" id="{A883EE08-A095-3A41-912A-B8C481157E45}"/>
              </a:ext>
            </a:extLst>
          </p:cNvPr>
          <p:cNvSpPr>
            <a:spLocks noChangeShapeType="1"/>
          </p:cNvSpPr>
          <p:nvPr/>
        </p:nvSpPr>
        <p:spPr bwMode="auto">
          <a:xfrm flipH="1">
            <a:off x="6615186" y="1659458"/>
            <a:ext cx="0" cy="4800600"/>
          </a:xfrm>
          <a:prstGeom prst="line">
            <a:avLst/>
          </a:prstGeom>
          <a:noFill/>
          <a:ln w="12700">
            <a:solidFill>
              <a:schemeClr val="tx1"/>
            </a:solidFill>
            <a:prstDash val="sysDash"/>
            <a:round/>
            <a:headEnd type="none" w="sm" len="sm"/>
            <a:tailEnd/>
          </a:ln>
          <a:extLst>
            <a:ext uri="{909E8E84-426E-40DD-AFC4-6F175D3DCCD1}">
              <a14:hiddenFill xmlns:a14="http://schemas.microsoft.com/office/drawing/2010/main">
                <a:noFill/>
              </a14:hiddenFill>
            </a:ext>
          </a:extLst>
        </p:spPr>
        <p:txBody>
          <a:bodyPr/>
          <a:lstStyle/>
          <a:p>
            <a:endParaRPr lang="en-US"/>
          </a:p>
        </p:txBody>
      </p:sp>
      <p:sp>
        <p:nvSpPr>
          <p:cNvPr id="46" name="Line 60">
            <a:extLst>
              <a:ext uri="{FF2B5EF4-FFF2-40B4-BE49-F238E27FC236}">
                <a16:creationId xmlns:a16="http://schemas.microsoft.com/office/drawing/2014/main" id="{05615062-9EA5-064E-A749-82980D9618D5}"/>
              </a:ext>
            </a:extLst>
          </p:cNvPr>
          <p:cNvSpPr>
            <a:spLocks noChangeShapeType="1"/>
          </p:cNvSpPr>
          <p:nvPr/>
        </p:nvSpPr>
        <p:spPr bwMode="auto">
          <a:xfrm>
            <a:off x="4100586" y="5240858"/>
            <a:ext cx="3886200" cy="0"/>
          </a:xfrm>
          <a:prstGeom prst="line">
            <a:avLst/>
          </a:prstGeom>
          <a:noFill/>
          <a:ln w="12700">
            <a:solidFill>
              <a:schemeClr val="tx1"/>
            </a:solidFill>
            <a:prstDash val="sysDash"/>
            <a:round/>
            <a:headEnd type="none" w="sm" len="sm"/>
            <a:tailEnd/>
          </a:ln>
          <a:extLst>
            <a:ext uri="{909E8E84-426E-40DD-AFC4-6F175D3DCCD1}">
              <a14:hiddenFill xmlns:a14="http://schemas.microsoft.com/office/drawing/2010/main">
                <a:noFill/>
              </a14:hiddenFill>
            </a:ext>
          </a:extLst>
        </p:spPr>
        <p:txBody>
          <a:bodyPr/>
          <a:lstStyle/>
          <a:p>
            <a:endParaRPr lang="en-US"/>
          </a:p>
        </p:txBody>
      </p:sp>
      <p:sp>
        <p:nvSpPr>
          <p:cNvPr id="47" name="AutoShape 79">
            <a:extLst>
              <a:ext uri="{FF2B5EF4-FFF2-40B4-BE49-F238E27FC236}">
                <a16:creationId xmlns:a16="http://schemas.microsoft.com/office/drawing/2014/main" id="{659726C3-0146-FD4B-810D-E80A48FEB45E}"/>
              </a:ext>
            </a:extLst>
          </p:cNvPr>
          <p:cNvSpPr>
            <a:spLocks noChangeArrowheads="1"/>
          </p:cNvSpPr>
          <p:nvPr/>
        </p:nvSpPr>
        <p:spPr bwMode="auto">
          <a:xfrm>
            <a:off x="6551686" y="5207521"/>
            <a:ext cx="139700" cy="109537"/>
          </a:xfrm>
          <a:prstGeom prst="flowChartConnector">
            <a:avLst/>
          </a:prstGeom>
          <a:solidFill>
            <a:schemeClr val="accent1"/>
          </a:solidFill>
          <a:ln w="12700">
            <a:solidFill>
              <a:schemeClr val="tx1"/>
            </a:solidFill>
            <a:round/>
            <a:headEnd type="none" w="sm" len="sm"/>
            <a:tailEnd type="none" w="sm" len="sm"/>
          </a:ln>
        </p:spPr>
        <p:txBody>
          <a:bodyPr wrap="none" anchor="ctr"/>
          <a:lstStyle>
            <a:lvl1pPr>
              <a:spcBef>
                <a:spcPct val="20000"/>
              </a:spcBef>
              <a:buChar char="•"/>
              <a:defRPr sz="3200">
                <a:solidFill>
                  <a:schemeClr val="tx1"/>
                </a:solidFill>
                <a:latin typeface="Sylfaen" pitchFamily="18" charset="0"/>
                <a:ea typeface="ＭＳ Ｐゴシック" panose="020B0600070205080204" pitchFamily="34" charset="-128"/>
              </a:defRPr>
            </a:lvl1pPr>
            <a:lvl2pPr marL="37931725" indent="-37474525">
              <a:spcBef>
                <a:spcPct val="20000"/>
              </a:spcBef>
              <a:buChar char="–"/>
              <a:defRPr sz="2800">
                <a:solidFill>
                  <a:schemeClr val="tx1"/>
                </a:solidFill>
                <a:latin typeface="Sylfaen" pitchFamily="18" charset="0"/>
                <a:ea typeface="ＭＳ Ｐゴシック" panose="020B0600070205080204" pitchFamily="34" charset="-128"/>
              </a:defRPr>
            </a:lvl2pPr>
            <a:lvl3pPr marL="1143000" indent="-228600">
              <a:spcBef>
                <a:spcPct val="20000"/>
              </a:spcBef>
              <a:buChar char="•"/>
              <a:defRPr sz="2400">
                <a:solidFill>
                  <a:schemeClr val="tx1"/>
                </a:solidFill>
                <a:latin typeface="Sylfaen" pitchFamily="18" charset="0"/>
                <a:ea typeface="ＭＳ Ｐゴシック" panose="020B0600070205080204" pitchFamily="34" charset="-128"/>
              </a:defRPr>
            </a:lvl3pPr>
            <a:lvl4pPr marL="1600200" indent="-228600">
              <a:spcBef>
                <a:spcPct val="20000"/>
              </a:spcBef>
              <a:buChar char="–"/>
              <a:defRPr sz="2000">
                <a:solidFill>
                  <a:schemeClr val="tx1"/>
                </a:solidFill>
                <a:latin typeface="Sylfaen" pitchFamily="18" charset="0"/>
                <a:ea typeface="ＭＳ Ｐゴシック" panose="020B0600070205080204" pitchFamily="34" charset="-128"/>
              </a:defRPr>
            </a:lvl4pPr>
            <a:lvl5pPr marL="2057400" indent="-228600">
              <a:spcBef>
                <a:spcPct val="20000"/>
              </a:spcBef>
              <a:buChar char="»"/>
              <a:defRPr sz="2000">
                <a:solidFill>
                  <a:schemeClr val="tx1"/>
                </a:solidFill>
                <a:latin typeface="Sylfaen"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9pPr>
          </a:lstStyle>
          <a:p>
            <a:pPr eaLnBrk="1" hangingPunct="1">
              <a:spcBef>
                <a:spcPct val="0"/>
              </a:spcBef>
              <a:buFontTx/>
              <a:buNone/>
            </a:pPr>
            <a:endParaRPr lang="en-US" altLang="en-US" sz="1800"/>
          </a:p>
        </p:txBody>
      </p:sp>
      <p:sp>
        <p:nvSpPr>
          <p:cNvPr id="48" name="Text Box 80">
            <a:extLst>
              <a:ext uri="{FF2B5EF4-FFF2-40B4-BE49-F238E27FC236}">
                <a16:creationId xmlns:a16="http://schemas.microsoft.com/office/drawing/2014/main" id="{4A290F30-31EF-E04F-AA1A-AB7F6F90522F}"/>
              </a:ext>
            </a:extLst>
          </p:cNvPr>
          <p:cNvSpPr txBox="1">
            <a:spLocks noChangeArrowheads="1"/>
          </p:cNvSpPr>
          <p:nvPr/>
        </p:nvSpPr>
        <p:spPr bwMode="auto">
          <a:xfrm>
            <a:off x="6615186" y="4936058"/>
            <a:ext cx="8985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spcBef>
                <a:spcPct val="20000"/>
              </a:spcBef>
              <a:buChar char="•"/>
              <a:defRPr sz="3200">
                <a:solidFill>
                  <a:schemeClr val="tx1"/>
                </a:solidFill>
                <a:latin typeface="Sylfaen" pitchFamily="18" charset="0"/>
                <a:ea typeface="ＭＳ Ｐゴシック" panose="020B0600070205080204" pitchFamily="34" charset="-128"/>
              </a:defRPr>
            </a:lvl1pPr>
            <a:lvl2pPr marL="37931725" indent="-37474525">
              <a:spcBef>
                <a:spcPct val="20000"/>
              </a:spcBef>
              <a:buChar char="–"/>
              <a:defRPr sz="2800">
                <a:solidFill>
                  <a:schemeClr val="tx1"/>
                </a:solidFill>
                <a:latin typeface="Sylfaen" pitchFamily="18" charset="0"/>
                <a:ea typeface="ＭＳ Ｐゴシック" panose="020B0600070205080204" pitchFamily="34" charset="-128"/>
              </a:defRPr>
            </a:lvl2pPr>
            <a:lvl3pPr marL="1143000" indent="-228600">
              <a:spcBef>
                <a:spcPct val="20000"/>
              </a:spcBef>
              <a:buChar char="•"/>
              <a:defRPr sz="2400">
                <a:solidFill>
                  <a:schemeClr val="tx1"/>
                </a:solidFill>
                <a:latin typeface="Sylfaen" pitchFamily="18" charset="0"/>
                <a:ea typeface="ＭＳ Ｐゴシック" panose="020B0600070205080204" pitchFamily="34" charset="-128"/>
              </a:defRPr>
            </a:lvl3pPr>
            <a:lvl4pPr marL="1600200" indent="-228600">
              <a:spcBef>
                <a:spcPct val="20000"/>
              </a:spcBef>
              <a:buChar char="–"/>
              <a:defRPr sz="2000">
                <a:solidFill>
                  <a:schemeClr val="tx1"/>
                </a:solidFill>
                <a:latin typeface="Sylfaen" pitchFamily="18" charset="0"/>
                <a:ea typeface="ＭＳ Ｐゴシック" panose="020B0600070205080204" pitchFamily="34" charset="-128"/>
              </a:defRPr>
            </a:lvl4pPr>
            <a:lvl5pPr marL="2057400" indent="-228600">
              <a:spcBef>
                <a:spcPct val="20000"/>
              </a:spcBef>
              <a:buChar char="»"/>
              <a:defRPr sz="2000">
                <a:solidFill>
                  <a:schemeClr val="tx1"/>
                </a:solidFill>
                <a:latin typeface="Sylfaen"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9pPr>
          </a:lstStyle>
          <a:p>
            <a:pPr>
              <a:spcBef>
                <a:spcPct val="0"/>
              </a:spcBef>
              <a:buFontTx/>
              <a:buNone/>
            </a:pPr>
            <a:r>
              <a:rPr lang="pt-PT" altLang="en-US" sz="1200">
                <a:latin typeface="Times New Roman" panose="02020603050405020304" pitchFamily="18" charset="0"/>
              </a:rPr>
              <a:t>allocation z</a:t>
            </a:r>
            <a:endParaRPr lang="en-US" altLang="en-US" sz="1200">
              <a:latin typeface="Times New Roman" panose="02020603050405020304" pitchFamily="18" charset="0"/>
            </a:endParaRPr>
          </a:p>
        </p:txBody>
      </p:sp>
      <p:sp>
        <p:nvSpPr>
          <p:cNvPr id="49" name="Line 50">
            <a:extLst>
              <a:ext uri="{FF2B5EF4-FFF2-40B4-BE49-F238E27FC236}">
                <a16:creationId xmlns:a16="http://schemas.microsoft.com/office/drawing/2014/main" id="{2ECBCCB7-8E8D-574F-9E38-1093388B57CA}"/>
              </a:ext>
            </a:extLst>
          </p:cNvPr>
          <p:cNvSpPr>
            <a:spLocks noChangeShapeType="1"/>
          </p:cNvSpPr>
          <p:nvPr/>
        </p:nvSpPr>
        <p:spPr bwMode="auto">
          <a:xfrm flipH="1" flipV="1">
            <a:off x="6615186" y="1583258"/>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50" name="Line 50">
            <a:extLst>
              <a:ext uri="{FF2B5EF4-FFF2-40B4-BE49-F238E27FC236}">
                <a16:creationId xmlns:a16="http://schemas.microsoft.com/office/drawing/2014/main" id="{62FC777C-CF89-954B-BB53-7A8CC4DC9600}"/>
              </a:ext>
            </a:extLst>
          </p:cNvPr>
          <p:cNvSpPr>
            <a:spLocks noChangeShapeType="1"/>
          </p:cNvSpPr>
          <p:nvPr/>
        </p:nvSpPr>
        <p:spPr bwMode="auto">
          <a:xfrm flipH="1" flipV="1">
            <a:off x="5319786" y="1583258"/>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51" name="Rectangle 52">
            <a:extLst>
              <a:ext uri="{FF2B5EF4-FFF2-40B4-BE49-F238E27FC236}">
                <a16:creationId xmlns:a16="http://schemas.microsoft.com/office/drawing/2014/main" id="{1AE511A5-F6AC-684A-8533-E138A5A65072}"/>
              </a:ext>
            </a:extLst>
          </p:cNvPr>
          <p:cNvSpPr>
            <a:spLocks noChangeArrowheads="1"/>
          </p:cNvSpPr>
          <p:nvPr/>
        </p:nvSpPr>
        <p:spPr bwMode="auto">
          <a:xfrm flipH="1">
            <a:off x="6519936" y="1278458"/>
            <a:ext cx="4000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a:spcBef>
                <a:spcPct val="20000"/>
              </a:spcBef>
              <a:buChar char="•"/>
              <a:defRPr sz="3200">
                <a:solidFill>
                  <a:schemeClr val="tx1"/>
                </a:solidFill>
                <a:latin typeface="Sylfaen" pitchFamily="18" charset="0"/>
                <a:ea typeface="ＭＳ Ｐゴシック" panose="020B0600070205080204" pitchFamily="34" charset="-128"/>
              </a:defRPr>
            </a:lvl1pPr>
            <a:lvl2pPr marL="37931725" indent="-37474525">
              <a:spcBef>
                <a:spcPct val="20000"/>
              </a:spcBef>
              <a:buChar char="–"/>
              <a:defRPr sz="2800">
                <a:solidFill>
                  <a:schemeClr val="tx1"/>
                </a:solidFill>
                <a:latin typeface="Sylfaen" pitchFamily="18" charset="0"/>
                <a:ea typeface="ＭＳ Ｐゴシック" panose="020B0600070205080204" pitchFamily="34" charset="-128"/>
              </a:defRPr>
            </a:lvl2pPr>
            <a:lvl3pPr marL="1143000" indent="-228600">
              <a:spcBef>
                <a:spcPct val="20000"/>
              </a:spcBef>
              <a:buChar char="•"/>
              <a:defRPr sz="2400">
                <a:solidFill>
                  <a:schemeClr val="tx1"/>
                </a:solidFill>
                <a:latin typeface="Sylfaen" pitchFamily="18" charset="0"/>
                <a:ea typeface="ＭＳ Ｐゴシック" panose="020B0600070205080204" pitchFamily="34" charset="-128"/>
              </a:defRPr>
            </a:lvl3pPr>
            <a:lvl4pPr marL="1600200" indent="-228600">
              <a:spcBef>
                <a:spcPct val="20000"/>
              </a:spcBef>
              <a:buChar char="–"/>
              <a:defRPr sz="2000">
                <a:solidFill>
                  <a:schemeClr val="tx1"/>
                </a:solidFill>
                <a:latin typeface="Sylfaen" pitchFamily="18" charset="0"/>
                <a:ea typeface="ＭＳ Ｐゴシック" panose="020B0600070205080204" pitchFamily="34" charset="-128"/>
              </a:defRPr>
            </a:lvl4pPr>
            <a:lvl5pPr marL="2057400" indent="-228600">
              <a:spcBef>
                <a:spcPct val="20000"/>
              </a:spcBef>
              <a:buChar char="»"/>
              <a:defRPr sz="2000">
                <a:solidFill>
                  <a:schemeClr val="tx1"/>
                </a:solidFill>
                <a:latin typeface="Sylfaen"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9pPr>
          </a:lstStyle>
          <a:p>
            <a:pPr>
              <a:spcBef>
                <a:spcPct val="0"/>
              </a:spcBef>
              <a:buFontTx/>
              <a:buNone/>
            </a:pPr>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52" name="Rectangle 52">
            <a:extLst>
              <a:ext uri="{FF2B5EF4-FFF2-40B4-BE49-F238E27FC236}">
                <a16:creationId xmlns:a16="http://schemas.microsoft.com/office/drawing/2014/main" id="{A6BCD449-8138-E54A-B12D-00AFD6BE8F5D}"/>
              </a:ext>
            </a:extLst>
          </p:cNvPr>
          <p:cNvSpPr>
            <a:spLocks noChangeArrowheads="1"/>
          </p:cNvSpPr>
          <p:nvPr/>
        </p:nvSpPr>
        <p:spPr bwMode="auto">
          <a:xfrm flipH="1">
            <a:off x="5148336" y="1278458"/>
            <a:ext cx="40005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a:spcBef>
                <a:spcPct val="20000"/>
              </a:spcBef>
              <a:buChar char="•"/>
              <a:defRPr sz="3200">
                <a:solidFill>
                  <a:schemeClr val="tx1"/>
                </a:solidFill>
                <a:latin typeface="Sylfaen" pitchFamily="18" charset="0"/>
                <a:ea typeface="ＭＳ Ｐゴシック" panose="020B0600070205080204" pitchFamily="34" charset="-128"/>
              </a:defRPr>
            </a:lvl1pPr>
            <a:lvl2pPr marL="37931725" indent="-37474525">
              <a:spcBef>
                <a:spcPct val="20000"/>
              </a:spcBef>
              <a:buChar char="–"/>
              <a:defRPr sz="2800">
                <a:solidFill>
                  <a:schemeClr val="tx1"/>
                </a:solidFill>
                <a:latin typeface="Sylfaen" pitchFamily="18" charset="0"/>
                <a:ea typeface="ＭＳ Ｐゴシック" panose="020B0600070205080204" pitchFamily="34" charset="-128"/>
              </a:defRPr>
            </a:lvl2pPr>
            <a:lvl3pPr marL="1143000" indent="-228600">
              <a:spcBef>
                <a:spcPct val="20000"/>
              </a:spcBef>
              <a:buChar char="•"/>
              <a:defRPr sz="2400">
                <a:solidFill>
                  <a:schemeClr val="tx1"/>
                </a:solidFill>
                <a:latin typeface="Sylfaen" pitchFamily="18" charset="0"/>
                <a:ea typeface="ＭＳ Ｐゴシック" panose="020B0600070205080204" pitchFamily="34" charset="-128"/>
              </a:defRPr>
            </a:lvl3pPr>
            <a:lvl4pPr marL="1600200" indent="-228600">
              <a:spcBef>
                <a:spcPct val="20000"/>
              </a:spcBef>
              <a:buChar char="–"/>
              <a:defRPr sz="2000">
                <a:solidFill>
                  <a:schemeClr val="tx1"/>
                </a:solidFill>
                <a:latin typeface="Sylfaen" pitchFamily="18" charset="0"/>
                <a:ea typeface="ＭＳ Ｐゴシック" panose="020B0600070205080204" pitchFamily="34" charset="-128"/>
              </a:defRPr>
            </a:lvl4pPr>
            <a:lvl5pPr marL="2057400" indent="-228600">
              <a:spcBef>
                <a:spcPct val="20000"/>
              </a:spcBef>
              <a:buChar char="»"/>
              <a:defRPr sz="2000">
                <a:solidFill>
                  <a:schemeClr val="tx1"/>
                </a:solidFill>
                <a:latin typeface="Sylfaen"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9pPr>
          </a:lstStyle>
          <a:p>
            <a:pPr>
              <a:spcBef>
                <a:spcPct val="0"/>
              </a:spcBef>
              <a:buFontTx/>
              <a:buNone/>
            </a:pPr>
            <a:r>
              <a:rPr lang="pt-PT" altLang="en-US" sz="1200">
                <a:latin typeface="Times New Roman" panose="02020603050405020304" pitchFamily="18" charset="0"/>
              </a:rPr>
              <a:t>10</a:t>
            </a:r>
            <a:endParaRPr lang="en-US" altLang="en-US" sz="1200">
              <a:latin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Line 35">
            <a:extLst>
              <a:ext uri="{FF2B5EF4-FFF2-40B4-BE49-F238E27FC236}">
                <a16:creationId xmlns:a16="http://schemas.microsoft.com/office/drawing/2014/main" id="{FD8DCF93-6B98-114B-8919-43F25F172CF1}"/>
              </a:ext>
            </a:extLst>
          </p:cNvPr>
          <p:cNvSpPr>
            <a:spLocks noChangeShapeType="1"/>
          </p:cNvSpPr>
          <p:nvPr/>
        </p:nvSpPr>
        <p:spPr bwMode="auto">
          <a:xfrm flipV="1">
            <a:off x="4268788" y="6135688"/>
            <a:ext cx="4286250"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19458" name="Line 36">
            <a:extLst>
              <a:ext uri="{FF2B5EF4-FFF2-40B4-BE49-F238E27FC236}">
                <a16:creationId xmlns:a16="http://schemas.microsoft.com/office/drawing/2014/main" id="{9429FA3F-9BB3-3243-83B5-3B51DB1565FD}"/>
              </a:ext>
            </a:extLst>
          </p:cNvPr>
          <p:cNvSpPr>
            <a:spLocks noChangeShapeType="1"/>
          </p:cNvSpPr>
          <p:nvPr/>
        </p:nvSpPr>
        <p:spPr bwMode="auto">
          <a:xfrm flipH="1" flipV="1">
            <a:off x="4267200" y="990600"/>
            <a:ext cx="20638" cy="5170488"/>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19459" name="Rectangle 37">
            <a:extLst>
              <a:ext uri="{FF2B5EF4-FFF2-40B4-BE49-F238E27FC236}">
                <a16:creationId xmlns:a16="http://schemas.microsoft.com/office/drawing/2014/main" id="{55FD4099-5418-F943-BA4D-2EE44359AB21}"/>
              </a:ext>
            </a:extLst>
          </p:cNvPr>
          <p:cNvSpPr>
            <a:spLocks noChangeArrowheads="1"/>
          </p:cNvSpPr>
          <p:nvPr/>
        </p:nvSpPr>
        <p:spPr bwMode="auto">
          <a:xfrm flipH="1">
            <a:off x="3946525" y="3544888"/>
            <a:ext cx="336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spcBef>
                <a:spcPct val="20000"/>
              </a:spcBef>
              <a:buChar char="•"/>
              <a:defRPr sz="3200">
                <a:solidFill>
                  <a:schemeClr val="tx1"/>
                </a:solidFill>
                <a:latin typeface="Sylfaen" pitchFamily="18" charset="0"/>
                <a:ea typeface="ＭＳ Ｐゴシック" panose="020B0600070205080204" pitchFamily="34" charset="-128"/>
              </a:defRPr>
            </a:lvl1pPr>
            <a:lvl2pPr marL="37931725" indent="-37474525">
              <a:spcBef>
                <a:spcPct val="20000"/>
              </a:spcBef>
              <a:buChar char="–"/>
              <a:defRPr sz="2800">
                <a:solidFill>
                  <a:schemeClr val="tx1"/>
                </a:solidFill>
                <a:latin typeface="Sylfaen" pitchFamily="18" charset="0"/>
                <a:ea typeface="ＭＳ Ｐゴシック" panose="020B0600070205080204" pitchFamily="34" charset="-128"/>
              </a:defRPr>
            </a:lvl2pPr>
            <a:lvl3pPr marL="1143000" indent="-228600">
              <a:spcBef>
                <a:spcPct val="20000"/>
              </a:spcBef>
              <a:buChar char="•"/>
              <a:defRPr sz="2400">
                <a:solidFill>
                  <a:schemeClr val="tx1"/>
                </a:solidFill>
                <a:latin typeface="Sylfaen" pitchFamily="18" charset="0"/>
                <a:ea typeface="ＭＳ Ｐゴシック" panose="020B0600070205080204" pitchFamily="34" charset="-128"/>
              </a:defRPr>
            </a:lvl3pPr>
            <a:lvl4pPr marL="1600200" indent="-228600">
              <a:spcBef>
                <a:spcPct val="20000"/>
              </a:spcBef>
              <a:buChar char="–"/>
              <a:defRPr sz="2000">
                <a:solidFill>
                  <a:schemeClr val="tx1"/>
                </a:solidFill>
                <a:latin typeface="Sylfaen" pitchFamily="18" charset="0"/>
                <a:ea typeface="ＭＳ Ｐゴシック" panose="020B0600070205080204" pitchFamily="34" charset="-128"/>
              </a:defRPr>
            </a:lvl4pPr>
            <a:lvl5pPr marL="2057400" indent="-228600">
              <a:spcBef>
                <a:spcPct val="20000"/>
              </a:spcBef>
              <a:buChar char="»"/>
              <a:defRPr sz="2000">
                <a:solidFill>
                  <a:schemeClr val="tx1"/>
                </a:solidFill>
                <a:latin typeface="Sylfaen"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9pPr>
          </a:lstStyle>
          <a:p>
            <a:pPr>
              <a:spcBef>
                <a:spcPct val="0"/>
              </a:spcBef>
              <a:buFontTx/>
              <a:buNone/>
            </a:pPr>
            <a:r>
              <a:rPr lang="en-US" altLang="en-US" sz="1200">
                <a:latin typeface="Times New Roman" panose="02020603050405020304" pitchFamily="18" charset="0"/>
              </a:rPr>
              <a:t>10</a:t>
            </a:r>
          </a:p>
        </p:txBody>
      </p:sp>
      <p:sp>
        <p:nvSpPr>
          <p:cNvPr id="19460" name="Line 38">
            <a:extLst>
              <a:ext uri="{FF2B5EF4-FFF2-40B4-BE49-F238E27FC236}">
                <a16:creationId xmlns:a16="http://schemas.microsoft.com/office/drawing/2014/main" id="{E133F5E3-A3F4-F64E-AB5F-6E3EEE597853}"/>
              </a:ext>
            </a:extLst>
          </p:cNvPr>
          <p:cNvSpPr>
            <a:spLocks noChangeShapeType="1"/>
          </p:cNvSpPr>
          <p:nvPr/>
        </p:nvSpPr>
        <p:spPr bwMode="auto">
          <a:xfrm flipH="1" flipV="1">
            <a:off x="4897438" y="6096000"/>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9461" name="Line 39">
            <a:extLst>
              <a:ext uri="{FF2B5EF4-FFF2-40B4-BE49-F238E27FC236}">
                <a16:creationId xmlns:a16="http://schemas.microsoft.com/office/drawing/2014/main" id="{84109AB0-D9A7-7F44-B412-5F6324D838AA}"/>
              </a:ext>
            </a:extLst>
          </p:cNvPr>
          <p:cNvSpPr>
            <a:spLocks noChangeShapeType="1"/>
          </p:cNvSpPr>
          <p:nvPr/>
        </p:nvSpPr>
        <p:spPr bwMode="auto">
          <a:xfrm>
            <a:off x="4267200" y="55260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9462" name="Line 40">
            <a:extLst>
              <a:ext uri="{FF2B5EF4-FFF2-40B4-BE49-F238E27FC236}">
                <a16:creationId xmlns:a16="http://schemas.microsoft.com/office/drawing/2014/main" id="{82A5EB0B-C1E2-574B-B561-923685F463D0}"/>
              </a:ext>
            </a:extLst>
          </p:cNvPr>
          <p:cNvSpPr>
            <a:spLocks noChangeShapeType="1"/>
          </p:cNvSpPr>
          <p:nvPr/>
        </p:nvSpPr>
        <p:spPr bwMode="auto">
          <a:xfrm>
            <a:off x="4267200" y="49418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9463" name="Line 41">
            <a:extLst>
              <a:ext uri="{FF2B5EF4-FFF2-40B4-BE49-F238E27FC236}">
                <a16:creationId xmlns:a16="http://schemas.microsoft.com/office/drawing/2014/main" id="{C183E1C3-538E-4D4C-BA76-8E0F1F68194C}"/>
              </a:ext>
            </a:extLst>
          </p:cNvPr>
          <p:cNvSpPr>
            <a:spLocks noChangeShapeType="1"/>
          </p:cNvSpPr>
          <p:nvPr/>
        </p:nvSpPr>
        <p:spPr bwMode="auto">
          <a:xfrm flipH="1">
            <a:off x="4267200" y="43322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9464" name="Line 42">
            <a:extLst>
              <a:ext uri="{FF2B5EF4-FFF2-40B4-BE49-F238E27FC236}">
                <a16:creationId xmlns:a16="http://schemas.microsoft.com/office/drawing/2014/main" id="{7C81F728-9B7D-634E-9EC5-E8CBC8CA2931}"/>
              </a:ext>
            </a:extLst>
          </p:cNvPr>
          <p:cNvSpPr>
            <a:spLocks noChangeShapeType="1"/>
          </p:cNvSpPr>
          <p:nvPr/>
        </p:nvSpPr>
        <p:spPr bwMode="auto">
          <a:xfrm flipH="1">
            <a:off x="4267200" y="37226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9465" name="Line 43">
            <a:extLst>
              <a:ext uri="{FF2B5EF4-FFF2-40B4-BE49-F238E27FC236}">
                <a16:creationId xmlns:a16="http://schemas.microsoft.com/office/drawing/2014/main" id="{6B733448-4522-FB48-BF18-F92F763025F1}"/>
              </a:ext>
            </a:extLst>
          </p:cNvPr>
          <p:cNvSpPr>
            <a:spLocks noChangeShapeType="1"/>
          </p:cNvSpPr>
          <p:nvPr/>
        </p:nvSpPr>
        <p:spPr bwMode="auto">
          <a:xfrm flipH="1">
            <a:off x="4267200" y="31130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9466" name="Line 44">
            <a:extLst>
              <a:ext uri="{FF2B5EF4-FFF2-40B4-BE49-F238E27FC236}">
                <a16:creationId xmlns:a16="http://schemas.microsoft.com/office/drawing/2014/main" id="{5283BC68-4D3E-EA4D-890B-8317963A4DEE}"/>
              </a:ext>
            </a:extLst>
          </p:cNvPr>
          <p:cNvSpPr>
            <a:spLocks noChangeShapeType="1"/>
          </p:cNvSpPr>
          <p:nvPr/>
        </p:nvSpPr>
        <p:spPr bwMode="auto">
          <a:xfrm flipH="1">
            <a:off x="4267200" y="25034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9467" name="Line 45">
            <a:extLst>
              <a:ext uri="{FF2B5EF4-FFF2-40B4-BE49-F238E27FC236}">
                <a16:creationId xmlns:a16="http://schemas.microsoft.com/office/drawing/2014/main" id="{6215B60C-7914-BF4F-9C54-2090E1CD928A}"/>
              </a:ext>
            </a:extLst>
          </p:cNvPr>
          <p:cNvSpPr>
            <a:spLocks noChangeShapeType="1"/>
          </p:cNvSpPr>
          <p:nvPr/>
        </p:nvSpPr>
        <p:spPr bwMode="auto">
          <a:xfrm flipH="1">
            <a:off x="4267200" y="18938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9468" name="Rectangle 46">
            <a:extLst>
              <a:ext uri="{FF2B5EF4-FFF2-40B4-BE49-F238E27FC236}">
                <a16:creationId xmlns:a16="http://schemas.microsoft.com/office/drawing/2014/main" id="{07F9D8EA-BE19-8E4D-AAD9-9A17F2892570}"/>
              </a:ext>
            </a:extLst>
          </p:cNvPr>
          <p:cNvSpPr>
            <a:spLocks noChangeArrowheads="1"/>
          </p:cNvSpPr>
          <p:nvPr/>
        </p:nvSpPr>
        <p:spPr bwMode="auto">
          <a:xfrm flipH="1">
            <a:off x="3946525" y="2308225"/>
            <a:ext cx="3365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spcBef>
                <a:spcPct val="20000"/>
              </a:spcBef>
              <a:buChar char="•"/>
              <a:defRPr sz="3200">
                <a:solidFill>
                  <a:schemeClr val="tx1"/>
                </a:solidFill>
                <a:latin typeface="Sylfaen" pitchFamily="18" charset="0"/>
                <a:ea typeface="ＭＳ Ｐゴシック" panose="020B0600070205080204" pitchFamily="34" charset="-128"/>
              </a:defRPr>
            </a:lvl1pPr>
            <a:lvl2pPr marL="37931725" indent="-37474525">
              <a:spcBef>
                <a:spcPct val="20000"/>
              </a:spcBef>
              <a:buChar char="–"/>
              <a:defRPr sz="2800">
                <a:solidFill>
                  <a:schemeClr val="tx1"/>
                </a:solidFill>
                <a:latin typeface="Sylfaen" pitchFamily="18" charset="0"/>
                <a:ea typeface="ＭＳ Ｐゴシック" panose="020B0600070205080204" pitchFamily="34" charset="-128"/>
              </a:defRPr>
            </a:lvl2pPr>
            <a:lvl3pPr marL="1143000" indent="-228600">
              <a:spcBef>
                <a:spcPct val="20000"/>
              </a:spcBef>
              <a:buChar char="•"/>
              <a:defRPr sz="2400">
                <a:solidFill>
                  <a:schemeClr val="tx1"/>
                </a:solidFill>
                <a:latin typeface="Sylfaen" pitchFamily="18" charset="0"/>
                <a:ea typeface="ＭＳ Ｐゴシック" panose="020B0600070205080204" pitchFamily="34" charset="-128"/>
              </a:defRPr>
            </a:lvl3pPr>
            <a:lvl4pPr marL="1600200" indent="-228600">
              <a:spcBef>
                <a:spcPct val="20000"/>
              </a:spcBef>
              <a:buChar char="–"/>
              <a:defRPr sz="2000">
                <a:solidFill>
                  <a:schemeClr val="tx1"/>
                </a:solidFill>
                <a:latin typeface="Sylfaen" pitchFamily="18" charset="0"/>
                <a:ea typeface="ＭＳ Ｐゴシック" panose="020B0600070205080204" pitchFamily="34" charset="-128"/>
              </a:defRPr>
            </a:lvl4pPr>
            <a:lvl5pPr marL="2057400" indent="-228600">
              <a:spcBef>
                <a:spcPct val="20000"/>
              </a:spcBef>
              <a:buChar char="»"/>
              <a:defRPr sz="2000">
                <a:solidFill>
                  <a:schemeClr val="tx1"/>
                </a:solidFill>
                <a:latin typeface="Sylfaen"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9pPr>
          </a:lstStyle>
          <a:p>
            <a:pPr>
              <a:spcBef>
                <a:spcPct val="0"/>
              </a:spcBef>
              <a:buFontTx/>
              <a:buNone/>
            </a:pPr>
            <a:r>
              <a:rPr lang="en-US" altLang="en-US" sz="1200">
                <a:latin typeface="Times New Roman" panose="02020603050405020304" pitchFamily="18" charset="0"/>
              </a:rPr>
              <a:t>1</a:t>
            </a:r>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19469" name="Rectangle 47">
            <a:extLst>
              <a:ext uri="{FF2B5EF4-FFF2-40B4-BE49-F238E27FC236}">
                <a16:creationId xmlns:a16="http://schemas.microsoft.com/office/drawing/2014/main" id="{9E59E5AA-F299-7247-B592-C4831D290836}"/>
              </a:ext>
            </a:extLst>
          </p:cNvPr>
          <p:cNvSpPr>
            <a:spLocks noChangeArrowheads="1"/>
          </p:cNvSpPr>
          <p:nvPr/>
        </p:nvSpPr>
        <p:spPr bwMode="auto">
          <a:xfrm flipH="1">
            <a:off x="3962400" y="1371600"/>
            <a:ext cx="3365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spcBef>
                <a:spcPct val="20000"/>
              </a:spcBef>
              <a:buChar char="•"/>
              <a:defRPr sz="3200">
                <a:solidFill>
                  <a:schemeClr val="tx1"/>
                </a:solidFill>
                <a:latin typeface="Sylfaen" pitchFamily="18" charset="0"/>
                <a:ea typeface="ＭＳ Ｐゴシック" panose="020B0600070205080204" pitchFamily="34" charset="-128"/>
              </a:defRPr>
            </a:lvl1pPr>
            <a:lvl2pPr marL="37931725" indent="-37474525">
              <a:spcBef>
                <a:spcPct val="20000"/>
              </a:spcBef>
              <a:buChar char="–"/>
              <a:defRPr sz="2800">
                <a:solidFill>
                  <a:schemeClr val="tx1"/>
                </a:solidFill>
                <a:latin typeface="Sylfaen" pitchFamily="18" charset="0"/>
                <a:ea typeface="ＭＳ Ｐゴシック" panose="020B0600070205080204" pitchFamily="34" charset="-128"/>
              </a:defRPr>
            </a:lvl2pPr>
            <a:lvl3pPr marL="1143000" indent="-228600">
              <a:spcBef>
                <a:spcPct val="20000"/>
              </a:spcBef>
              <a:buChar char="•"/>
              <a:defRPr sz="2400">
                <a:solidFill>
                  <a:schemeClr val="tx1"/>
                </a:solidFill>
                <a:latin typeface="Sylfaen" pitchFamily="18" charset="0"/>
                <a:ea typeface="ＭＳ Ｐゴシック" panose="020B0600070205080204" pitchFamily="34" charset="-128"/>
              </a:defRPr>
            </a:lvl3pPr>
            <a:lvl4pPr marL="1600200" indent="-228600">
              <a:spcBef>
                <a:spcPct val="20000"/>
              </a:spcBef>
              <a:buChar char="–"/>
              <a:defRPr sz="2000">
                <a:solidFill>
                  <a:schemeClr val="tx1"/>
                </a:solidFill>
                <a:latin typeface="Sylfaen" pitchFamily="18" charset="0"/>
                <a:ea typeface="ＭＳ Ｐゴシック" panose="020B0600070205080204" pitchFamily="34" charset="-128"/>
              </a:defRPr>
            </a:lvl4pPr>
            <a:lvl5pPr marL="2057400" indent="-228600">
              <a:spcBef>
                <a:spcPct val="20000"/>
              </a:spcBef>
              <a:buChar char="»"/>
              <a:defRPr sz="2000">
                <a:solidFill>
                  <a:schemeClr val="tx1"/>
                </a:solidFill>
                <a:latin typeface="Sylfaen"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9pPr>
          </a:lstStyle>
          <a:p>
            <a:pPr>
              <a:spcBef>
                <a:spcPct val="0"/>
              </a:spcBef>
              <a:buFontTx/>
              <a:buNone/>
            </a:pPr>
            <a:r>
              <a:rPr lang="pt-PT" altLang="en-US" sz="1200">
                <a:latin typeface="Times New Roman" panose="02020603050405020304" pitchFamily="18" charset="0"/>
              </a:rPr>
              <a:t>20</a:t>
            </a:r>
            <a:endParaRPr lang="en-US" altLang="en-US" sz="1200">
              <a:latin typeface="Times New Roman" panose="02020603050405020304" pitchFamily="18" charset="0"/>
            </a:endParaRPr>
          </a:p>
        </p:txBody>
      </p:sp>
      <p:sp>
        <p:nvSpPr>
          <p:cNvPr id="19470" name="Rectangle 48">
            <a:extLst>
              <a:ext uri="{FF2B5EF4-FFF2-40B4-BE49-F238E27FC236}">
                <a16:creationId xmlns:a16="http://schemas.microsoft.com/office/drawing/2014/main" id="{0BE27058-28BF-6E4A-BA41-6DA697393B38}"/>
              </a:ext>
            </a:extLst>
          </p:cNvPr>
          <p:cNvSpPr>
            <a:spLocks noChangeArrowheads="1"/>
          </p:cNvSpPr>
          <p:nvPr/>
        </p:nvSpPr>
        <p:spPr bwMode="auto">
          <a:xfrm flipH="1">
            <a:off x="6629400" y="6237288"/>
            <a:ext cx="4000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a:spcBef>
                <a:spcPct val="20000"/>
              </a:spcBef>
              <a:buChar char="•"/>
              <a:defRPr sz="3200">
                <a:solidFill>
                  <a:schemeClr val="tx1"/>
                </a:solidFill>
                <a:latin typeface="Sylfaen" pitchFamily="18" charset="0"/>
                <a:ea typeface="ＭＳ Ｐゴシック" panose="020B0600070205080204" pitchFamily="34" charset="-128"/>
              </a:defRPr>
            </a:lvl1pPr>
            <a:lvl2pPr marL="37931725" indent="-37474525">
              <a:spcBef>
                <a:spcPct val="20000"/>
              </a:spcBef>
              <a:buChar char="–"/>
              <a:defRPr sz="2800">
                <a:solidFill>
                  <a:schemeClr val="tx1"/>
                </a:solidFill>
                <a:latin typeface="Sylfaen" pitchFamily="18" charset="0"/>
                <a:ea typeface="ＭＳ Ｐゴシック" panose="020B0600070205080204" pitchFamily="34" charset="-128"/>
              </a:defRPr>
            </a:lvl2pPr>
            <a:lvl3pPr marL="1143000" indent="-228600">
              <a:spcBef>
                <a:spcPct val="20000"/>
              </a:spcBef>
              <a:buChar char="•"/>
              <a:defRPr sz="2400">
                <a:solidFill>
                  <a:schemeClr val="tx1"/>
                </a:solidFill>
                <a:latin typeface="Sylfaen" pitchFamily="18" charset="0"/>
                <a:ea typeface="ＭＳ Ｐゴシック" panose="020B0600070205080204" pitchFamily="34" charset="-128"/>
              </a:defRPr>
            </a:lvl3pPr>
            <a:lvl4pPr marL="1600200" indent="-228600">
              <a:spcBef>
                <a:spcPct val="20000"/>
              </a:spcBef>
              <a:buChar char="–"/>
              <a:defRPr sz="2000">
                <a:solidFill>
                  <a:schemeClr val="tx1"/>
                </a:solidFill>
                <a:latin typeface="Sylfaen" pitchFamily="18" charset="0"/>
                <a:ea typeface="ＭＳ Ｐゴシック" panose="020B0600070205080204" pitchFamily="34" charset="-128"/>
              </a:defRPr>
            </a:lvl4pPr>
            <a:lvl5pPr marL="2057400" indent="-228600">
              <a:spcBef>
                <a:spcPct val="20000"/>
              </a:spcBef>
              <a:buChar char="»"/>
              <a:defRPr sz="2000">
                <a:solidFill>
                  <a:schemeClr val="tx1"/>
                </a:solidFill>
                <a:latin typeface="Sylfaen"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9pPr>
          </a:lstStyle>
          <a:p>
            <a:pPr>
              <a:spcBef>
                <a:spcPct val="0"/>
              </a:spcBef>
              <a:buFontTx/>
              <a:buNone/>
            </a:pPr>
            <a:r>
              <a:rPr lang="pt-PT" altLang="en-US" sz="1200">
                <a:latin typeface="Times New Roman" panose="02020603050405020304" pitchFamily="18" charset="0"/>
              </a:rPr>
              <a:t>10</a:t>
            </a:r>
            <a:endParaRPr lang="en-US" altLang="en-US" sz="1200">
              <a:latin typeface="Times New Roman" panose="02020603050405020304" pitchFamily="18" charset="0"/>
            </a:endParaRPr>
          </a:p>
        </p:txBody>
      </p:sp>
      <p:sp>
        <p:nvSpPr>
          <p:cNvPr id="19471" name="Line 49">
            <a:extLst>
              <a:ext uri="{FF2B5EF4-FFF2-40B4-BE49-F238E27FC236}">
                <a16:creationId xmlns:a16="http://schemas.microsoft.com/office/drawing/2014/main" id="{029C2D28-1E05-5F4D-90A6-EC0DB6439B05}"/>
              </a:ext>
            </a:extLst>
          </p:cNvPr>
          <p:cNvSpPr>
            <a:spLocks noChangeShapeType="1"/>
          </p:cNvSpPr>
          <p:nvPr/>
        </p:nvSpPr>
        <p:spPr bwMode="auto">
          <a:xfrm flipH="1" flipV="1">
            <a:off x="6781800" y="6096000"/>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9472" name="Line 50">
            <a:extLst>
              <a:ext uri="{FF2B5EF4-FFF2-40B4-BE49-F238E27FC236}">
                <a16:creationId xmlns:a16="http://schemas.microsoft.com/office/drawing/2014/main" id="{10E40015-9A92-8546-88D6-B3447F9E60AF}"/>
              </a:ext>
            </a:extLst>
          </p:cNvPr>
          <p:cNvSpPr>
            <a:spLocks noChangeShapeType="1"/>
          </p:cNvSpPr>
          <p:nvPr/>
        </p:nvSpPr>
        <p:spPr bwMode="auto">
          <a:xfrm flipH="1" flipV="1">
            <a:off x="5507038" y="6096000"/>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9473" name="Line 51">
            <a:extLst>
              <a:ext uri="{FF2B5EF4-FFF2-40B4-BE49-F238E27FC236}">
                <a16:creationId xmlns:a16="http://schemas.microsoft.com/office/drawing/2014/main" id="{7410949D-8A87-3247-95EE-5094E918561A}"/>
              </a:ext>
            </a:extLst>
          </p:cNvPr>
          <p:cNvSpPr>
            <a:spLocks noChangeShapeType="1"/>
          </p:cNvSpPr>
          <p:nvPr/>
        </p:nvSpPr>
        <p:spPr bwMode="auto">
          <a:xfrm flipH="1" flipV="1">
            <a:off x="6116638" y="6096000"/>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9474" name="Rectangle 52">
            <a:extLst>
              <a:ext uri="{FF2B5EF4-FFF2-40B4-BE49-F238E27FC236}">
                <a16:creationId xmlns:a16="http://schemas.microsoft.com/office/drawing/2014/main" id="{A80875BE-85C0-5F45-815C-E9D5649AD259}"/>
              </a:ext>
            </a:extLst>
          </p:cNvPr>
          <p:cNvSpPr>
            <a:spLocks noChangeArrowheads="1"/>
          </p:cNvSpPr>
          <p:nvPr/>
        </p:nvSpPr>
        <p:spPr bwMode="auto">
          <a:xfrm flipH="1">
            <a:off x="5411788" y="6237288"/>
            <a:ext cx="4000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a:spcBef>
                <a:spcPct val="20000"/>
              </a:spcBef>
              <a:buChar char="•"/>
              <a:defRPr sz="3200">
                <a:solidFill>
                  <a:schemeClr val="tx1"/>
                </a:solidFill>
                <a:latin typeface="Sylfaen" pitchFamily="18" charset="0"/>
                <a:ea typeface="ＭＳ Ｐゴシック" panose="020B0600070205080204" pitchFamily="34" charset="-128"/>
              </a:defRPr>
            </a:lvl1pPr>
            <a:lvl2pPr marL="37931725" indent="-37474525">
              <a:spcBef>
                <a:spcPct val="20000"/>
              </a:spcBef>
              <a:buChar char="–"/>
              <a:defRPr sz="2800">
                <a:solidFill>
                  <a:schemeClr val="tx1"/>
                </a:solidFill>
                <a:latin typeface="Sylfaen" pitchFamily="18" charset="0"/>
                <a:ea typeface="ＭＳ Ｐゴシック" panose="020B0600070205080204" pitchFamily="34" charset="-128"/>
              </a:defRPr>
            </a:lvl2pPr>
            <a:lvl3pPr marL="1143000" indent="-228600">
              <a:spcBef>
                <a:spcPct val="20000"/>
              </a:spcBef>
              <a:buChar char="•"/>
              <a:defRPr sz="2400">
                <a:solidFill>
                  <a:schemeClr val="tx1"/>
                </a:solidFill>
                <a:latin typeface="Sylfaen" pitchFamily="18" charset="0"/>
                <a:ea typeface="ＭＳ Ｐゴシック" panose="020B0600070205080204" pitchFamily="34" charset="-128"/>
              </a:defRPr>
            </a:lvl3pPr>
            <a:lvl4pPr marL="1600200" indent="-228600">
              <a:spcBef>
                <a:spcPct val="20000"/>
              </a:spcBef>
              <a:buChar char="–"/>
              <a:defRPr sz="2000">
                <a:solidFill>
                  <a:schemeClr val="tx1"/>
                </a:solidFill>
                <a:latin typeface="Sylfaen" pitchFamily="18" charset="0"/>
                <a:ea typeface="ＭＳ Ｐゴシック" panose="020B0600070205080204" pitchFamily="34" charset="-128"/>
              </a:defRPr>
            </a:lvl4pPr>
            <a:lvl5pPr marL="2057400" indent="-228600">
              <a:spcBef>
                <a:spcPct val="20000"/>
              </a:spcBef>
              <a:buChar char="»"/>
              <a:defRPr sz="2000">
                <a:solidFill>
                  <a:schemeClr val="tx1"/>
                </a:solidFill>
                <a:latin typeface="Sylfaen"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9pPr>
          </a:lstStyle>
          <a:p>
            <a:pPr>
              <a:spcBef>
                <a:spcPct val="0"/>
              </a:spcBef>
              <a:buFontTx/>
              <a:buNone/>
            </a:pPr>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19475" name="Text Box 58">
            <a:extLst>
              <a:ext uri="{FF2B5EF4-FFF2-40B4-BE49-F238E27FC236}">
                <a16:creationId xmlns:a16="http://schemas.microsoft.com/office/drawing/2014/main" id="{4C1F9C6C-241D-C147-AE93-C4516AEC9072}"/>
              </a:ext>
            </a:extLst>
          </p:cNvPr>
          <p:cNvSpPr txBox="1">
            <a:spLocks noChangeArrowheads="1"/>
          </p:cNvSpPr>
          <p:nvPr/>
        </p:nvSpPr>
        <p:spPr bwMode="auto">
          <a:xfrm>
            <a:off x="3986213" y="914400"/>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spcBef>
                <a:spcPct val="20000"/>
              </a:spcBef>
              <a:buChar char="•"/>
              <a:defRPr sz="3200">
                <a:solidFill>
                  <a:schemeClr val="tx1"/>
                </a:solidFill>
                <a:latin typeface="Sylfaen" pitchFamily="18" charset="0"/>
                <a:ea typeface="ＭＳ Ｐゴシック" panose="020B0600070205080204" pitchFamily="34" charset="-128"/>
              </a:defRPr>
            </a:lvl1pPr>
            <a:lvl2pPr marL="37931725" indent="-37474525">
              <a:spcBef>
                <a:spcPct val="20000"/>
              </a:spcBef>
              <a:buChar char="–"/>
              <a:defRPr sz="2800">
                <a:solidFill>
                  <a:schemeClr val="tx1"/>
                </a:solidFill>
                <a:latin typeface="Sylfaen" pitchFamily="18" charset="0"/>
                <a:ea typeface="ＭＳ Ｐゴシック" panose="020B0600070205080204" pitchFamily="34" charset="-128"/>
              </a:defRPr>
            </a:lvl2pPr>
            <a:lvl3pPr marL="1143000" indent="-228600">
              <a:spcBef>
                <a:spcPct val="20000"/>
              </a:spcBef>
              <a:buChar char="•"/>
              <a:defRPr sz="2400">
                <a:solidFill>
                  <a:schemeClr val="tx1"/>
                </a:solidFill>
                <a:latin typeface="Sylfaen" pitchFamily="18" charset="0"/>
                <a:ea typeface="ＭＳ Ｐゴシック" panose="020B0600070205080204" pitchFamily="34" charset="-128"/>
              </a:defRPr>
            </a:lvl3pPr>
            <a:lvl4pPr marL="1600200" indent="-228600">
              <a:spcBef>
                <a:spcPct val="20000"/>
              </a:spcBef>
              <a:buChar char="–"/>
              <a:defRPr sz="2000">
                <a:solidFill>
                  <a:schemeClr val="tx1"/>
                </a:solidFill>
                <a:latin typeface="Sylfaen" pitchFamily="18" charset="0"/>
                <a:ea typeface="ＭＳ Ｐゴシック" panose="020B0600070205080204" pitchFamily="34" charset="-128"/>
              </a:defRPr>
            </a:lvl4pPr>
            <a:lvl5pPr marL="2057400" indent="-228600">
              <a:spcBef>
                <a:spcPct val="20000"/>
              </a:spcBef>
              <a:buChar char="»"/>
              <a:defRPr sz="2000">
                <a:solidFill>
                  <a:schemeClr val="tx1"/>
                </a:solidFill>
                <a:latin typeface="Sylfaen"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9pPr>
          </a:lstStyle>
          <a:p>
            <a:pPr>
              <a:spcBef>
                <a:spcPct val="0"/>
              </a:spcBef>
              <a:buFontTx/>
              <a:buNone/>
            </a:pPr>
            <a:r>
              <a:rPr lang="pt-PT" altLang="en-US" sz="1200">
                <a:latin typeface="Times New Roman" panose="02020603050405020304" pitchFamily="18" charset="0"/>
              </a:rPr>
              <a:t>y</a:t>
            </a:r>
            <a:endParaRPr lang="en-US" altLang="en-US" sz="1200">
              <a:latin typeface="Times New Roman" panose="02020603050405020304" pitchFamily="18" charset="0"/>
            </a:endParaRPr>
          </a:p>
        </p:txBody>
      </p:sp>
      <p:sp>
        <p:nvSpPr>
          <p:cNvPr id="19476" name="Text Box 59">
            <a:extLst>
              <a:ext uri="{FF2B5EF4-FFF2-40B4-BE49-F238E27FC236}">
                <a16:creationId xmlns:a16="http://schemas.microsoft.com/office/drawing/2014/main" id="{4D72F7E4-97C3-B042-ADAC-92F7E9ECAF61}"/>
              </a:ext>
            </a:extLst>
          </p:cNvPr>
          <p:cNvSpPr txBox="1">
            <a:spLocks noChangeArrowheads="1"/>
          </p:cNvSpPr>
          <p:nvPr/>
        </p:nvSpPr>
        <p:spPr bwMode="auto">
          <a:xfrm>
            <a:off x="8294688" y="6172200"/>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spcBef>
                <a:spcPct val="20000"/>
              </a:spcBef>
              <a:buChar char="•"/>
              <a:defRPr sz="3200">
                <a:solidFill>
                  <a:schemeClr val="tx1"/>
                </a:solidFill>
                <a:latin typeface="Sylfaen" pitchFamily="18" charset="0"/>
                <a:ea typeface="ＭＳ Ｐゴシック" panose="020B0600070205080204" pitchFamily="34" charset="-128"/>
              </a:defRPr>
            </a:lvl1pPr>
            <a:lvl2pPr marL="37931725" indent="-37474525">
              <a:spcBef>
                <a:spcPct val="20000"/>
              </a:spcBef>
              <a:buChar char="–"/>
              <a:defRPr sz="2800">
                <a:solidFill>
                  <a:schemeClr val="tx1"/>
                </a:solidFill>
                <a:latin typeface="Sylfaen" pitchFamily="18" charset="0"/>
                <a:ea typeface="ＭＳ Ｐゴシック" panose="020B0600070205080204" pitchFamily="34" charset="-128"/>
              </a:defRPr>
            </a:lvl2pPr>
            <a:lvl3pPr marL="1143000" indent="-228600">
              <a:spcBef>
                <a:spcPct val="20000"/>
              </a:spcBef>
              <a:buChar char="•"/>
              <a:defRPr sz="2400">
                <a:solidFill>
                  <a:schemeClr val="tx1"/>
                </a:solidFill>
                <a:latin typeface="Sylfaen" pitchFamily="18" charset="0"/>
                <a:ea typeface="ＭＳ Ｐゴシック" panose="020B0600070205080204" pitchFamily="34" charset="-128"/>
              </a:defRPr>
            </a:lvl3pPr>
            <a:lvl4pPr marL="1600200" indent="-228600">
              <a:spcBef>
                <a:spcPct val="20000"/>
              </a:spcBef>
              <a:buChar char="–"/>
              <a:defRPr sz="2000">
                <a:solidFill>
                  <a:schemeClr val="tx1"/>
                </a:solidFill>
                <a:latin typeface="Sylfaen" pitchFamily="18" charset="0"/>
                <a:ea typeface="ＭＳ Ｐゴシック" panose="020B0600070205080204" pitchFamily="34" charset="-128"/>
              </a:defRPr>
            </a:lvl4pPr>
            <a:lvl5pPr marL="2057400" indent="-228600">
              <a:spcBef>
                <a:spcPct val="20000"/>
              </a:spcBef>
              <a:buChar char="»"/>
              <a:defRPr sz="2000">
                <a:solidFill>
                  <a:schemeClr val="tx1"/>
                </a:solidFill>
                <a:latin typeface="Sylfaen"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9pPr>
          </a:lstStyle>
          <a:p>
            <a:pPr>
              <a:spcBef>
                <a:spcPct val="0"/>
              </a:spcBef>
              <a:buFontTx/>
              <a:buNone/>
            </a:pPr>
            <a:r>
              <a:rPr lang="pt-PT" altLang="en-US" sz="1200">
                <a:latin typeface="Times New Roman" panose="02020603050405020304" pitchFamily="18" charset="0"/>
              </a:rPr>
              <a:t>x</a:t>
            </a:r>
            <a:endParaRPr lang="en-US" altLang="en-US" sz="1200">
              <a:latin typeface="Times New Roman" panose="02020603050405020304" pitchFamily="18" charset="0"/>
            </a:endParaRPr>
          </a:p>
        </p:txBody>
      </p:sp>
      <p:sp>
        <p:nvSpPr>
          <p:cNvPr id="19477" name="Line 62">
            <a:extLst>
              <a:ext uri="{FF2B5EF4-FFF2-40B4-BE49-F238E27FC236}">
                <a16:creationId xmlns:a16="http://schemas.microsoft.com/office/drawing/2014/main" id="{95DEAD8F-00A4-7146-A186-F83942474639}"/>
              </a:ext>
            </a:extLst>
          </p:cNvPr>
          <p:cNvSpPr>
            <a:spLocks noChangeShapeType="1"/>
          </p:cNvSpPr>
          <p:nvPr/>
        </p:nvSpPr>
        <p:spPr bwMode="auto">
          <a:xfrm>
            <a:off x="8101013" y="55260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9478" name="Line 63">
            <a:extLst>
              <a:ext uri="{FF2B5EF4-FFF2-40B4-BE49-F238E27FC236}">
                <a16:creationId xmlns:a16="http://schemas.microsoft.com/office/drawing/2014/main" id="{DD2491C7-5E51-064E-80A1-94D5E696D9E5}"/>
              </a:ext>
            </a:extLst>
          </p:cNvPr>
          <p:cNvSpPr>
            <a:spLocks noChangeShapeType="1"/>
          </p:cNvSpPr>
          <p:nvPr/>
        </p:nvSpPr>
        <p:spPr bwMode="auto">
          <a:xfrm>
            <a:off x="8101013" y="49418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9479" name="Line 64">
            <a:extLst>
              <a:ext uri="{FF2B5EF4-FFF2-40B4-BE49-F238E27FC236}">
                <a16:creationId xmlns:a16="http://schemas.microsoft.com/office/drawing/2014/main" id="{0175FFF5-3D59-A74A-9376-F90ADFE07540}"/>
              </a:ext>
            </a:extLst>
          </p:cNvPr>
          <p:cNvSpPr>
            <a:spLocks noChangeShapeType="1"/>
          </p:cNvSpPr>
          <p:nvPr/>
        </p:nvSpPr>
        <p:spPr bwMode="auto">
          <a:xfrm flipH="1">
            <a:off x="8101013" y="43322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9480" name="Line 65">
            <a:extLst>
              <a:ext uri="{FF2B5EF4-FFF2-40B4-BE49-F238E27FC236}">
                <a16:creationId xmlns:a16="http://schemas.microsoft.com/office/drawing/2014/main" id="{77B575B7-9661-D749-9FC5-CFCC253B857D}"/>
              </a:ext>
            </a:extLst>
          </p:cNvPr>
          <p:cNvSpPr>
            <a:spLocks noChangeShapeType="1"/>
          </p:cNvSpPr>
          <p:nvPr/>
        </p:nvSpPr>
        <p:spPr bwMode="auto">
          <a:xfrm flipH="1">
            <a:off x="8101013" y="31130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9481" name="Line 66">
            <a:extLst>
              <a:ext uri="{FF2B5EF4-FFF2-40B4-BE49-F238E27FC236}">
                <a16:creationId xmlns:a16="http://schemas.microsoft.com/office/drawing/2014/main" id="{39B3C56E-9AA8-9D45-9BC5-6906FDDE67AA}"/>
              </a:ext>
            </a:extLst>
          </p:cNvPr>
          <p:cNvSpPr>
            <a:spLocks noChangeShapeType="1"/>
          </p:cNvSpPr>
          <p:nvPr/>
        </p:nvSpPr>
        <p:spPr bwMode="auto">
          <a:xfrm flipH="1">
            <a:off x="8101013" y="25034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9482" name="Line 67">
            <a:extLst>
              <a:ext uri="{FF2B5EF4-FFF2-40B4-BE49-F238E27FC236}">
                <a16:creationId xmlns:a16="http://schemas.microsoft.com/office/drawing/2014/main" id="{A857D8FC-CF6C-0544-B2F9-9460C8FDCFC9}"/>
              </a:ext>
            </a:extLst>
          </p:cNvPr>
          <p:cNvSpPr>
            <a:spLocks noChangeShapeType="1"/>
          </p:cNvSpPr>
          <p:nvPr/>
        </p:nvSpPr>
        <p:spPr bwMode="auto">
          <a:xfrm flipH="1">
            <a:off x="8101013" y="18938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9483" name="Text Box 69">
            <a:extLst>
              <a:ext uri="{FF2B5EF4-FFF2-40B4-BE49-F238E27FC236}">
                <a16:creationId xmlns:a16="http://schemas.microsoft.com/office/drawing/2014/main" id="{6B37A445-EB88-E74B-9CC2-2C2EA63F887F}"/>
              </a:ext>
            </a:extLst>
          </p:cNvPr>
          <p:cNvSpPr txBox="1">
            <a:spLocks noChangeArrowheads="1"/>
          </p:cNvSpPr>
          <p:nvPr/>
        </p:nvSpPr>
        <p:spPr bwMode="auto">
          <a:xfrm>
            <a:off x="6705600" y="6538913"/>
            <a:ext cx="2603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spcBef>
                <a:spcPct val="20000"/>
              </a:spcBef>
              <a:buChar char="•"/>
              <a:defRPr sz="3200">
                <a:solidFill>
                  <a:schemeClr val="tx1"/>
                </a:solidFill>
                <a:latin typeface="Sylfaen" pitchFamily="18" charset="0"/>
                <a:ea typeface="ＭＳ Ｐゴシック" panose="020B0600070205080204" pitchFamily="34" charset="-128"/>
              </a:defRPr>
            </a:lvl1pPr>
            <a:lvl2pPr marL="37931725" indent="-37474525">
              <a:spcBef>
                <a:spcPct val="20000"/>
              </a:spcBef>
              <a:buChar char="–"/>
              <a:defRPr sz="2800">
                <a:solidFill>
                  <a:schemeClr val="tx1"/>
                </a:solidFill>
                <a:latin typeface="Sylfaen" pitchFamily="18" charset="0"/>
                <a:ea typeface="ＭＳ Ｐゴシック" panose="020B0600070205080204" pitchFamily="34" charset="-128"/>
              </a:defRPr>
            </a:lvl2pPr>
            <a:lvl3pPr marL="1143000" indent="-228600">
              <a:spcBef>
                <a:spcPct val="20000"/>
              </a:spcBef>
              <a:buChar char="•"/>
              <a:defRPr sz="2400">
                <a:solidFill>
                  <a:schemeClr val="tx1"/>
                </a:solidFill>
                <a:latin typeface="Sylfaen" pitchFamily="18" charset="0"/>
                <a:ea typeface="ＭＳ Ｐゴシック" panose="020B0600070205080204" pitchFamily="34" charset="-128"/>
              </a:defRPr>
            </a:lvl3pPr>
            <a:lvl4pPr marL="1600200" indent="-228600">
              <a:spcBef>
                <a:spcPct val="20000"/>
              </a:spcBef>
              <a:buChar char="–"/>
              <a:defRPr sz="2000">
                <a:solidFill>
                  <a:schemeClr val="tx1"/>
                </a:solidFill>
                <a:latin typeface="Sylfaen" pitchFamily="18" charset="0"/>
                <a:ea typeface="ＭＳ Ｐゴシック" panose="020B0600070205080204" pitchFamily="34" charset="-128"/>
              </a:defRPr>
            </a:lvl4pPr>
            <a:lvl5pPr marL="2057400" indent="-228600">
              <a:spcBef>
                <a:spcPct val="20000"/>
              </a:spcBef>
              <a:buChar char="»"/>
              <a:defRPr sz="2000">
                <a:solidFill>
                  <a:schemeClr val="tx1"/>
                </a:solidFill>
                <a:latin typeface="Sylfaen"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9pPr>
          </a:lstStyle>
          <a:p>
            <a:pPr>
              <a:spcBef>
                <a:spcPct val="0"/>
              </a:spcBef>
              <a:buFontTx/>
              <a:buNone/>
            </a:pPr>
            <a:r>
              <a:rPr lang="pt-PT" altLang="en-US" sz="1200">
                <a:latin typeface="Times New Roman" panose="02020603050405020304" pitchFamily="18" charset="0"/>
              </a:rPr>
              <a:t>y</a:t>
            </a:r>
            <a:endParaRPr lang="en-US" altLang="en-US" sz="1200">
              <a:latin typeface="Times New Roman" panose="02020603050405020304" pitchFamily="18" charset="0"/>
            </a:endParaRPr>
          </a:p>
        </p:txBody>
      </p:sp>
      <p:sp>
        <p:nvSpPr>
          <p:cNvPr id="19484" name="Line 70">
            <a:extLst>
              <a:ext uri="{FF2B5EF4-FFF2-40B4-BE49-F238E27FC236}">
                <a16:creationId xmlns:a16="http://schemas.microsoft.com/office/drawing/2014/main" id="{3AA954B2-1EFC-CF4C-8E06-31A33C442846}"/>
              </a:ext>
            </a:extLst>
          </p:cNvPr>
          <p:cNvSpPr>
            <a:spLocks noChangeShapeType="1"/>
          </p:cNvSpPr>
          <p:nvPr/>
        </p:nvSpPr>
        <p:spPr bwMode="auto">
          <a:xfrm flipH="1" flipV="1">
            <a:off x="3657600" y="1371600"/>
            <a:ext cx="4495800"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19485" name="Text Box 77">
            <a:extLst>
              <a:ext uri="{FF2B5EF4-FFF2-40B4-BE49-F238E27FC236}">
                <a16:creationId xmlns:a16="http://schemas.microsoft.com/office/drawing/2014/main" id="{D7A1CDFE-A552-6647-9CD7-2417644973A2}"/>
              </a:ext>
            </a:extLst>
          </p:cNvPr>
          <p:cNvSpPr txBox="1">
            <a:spLocks noChangeArrowheads="1"/>
          </p:cNvSpPr>
          <p:nvPr/>
        </p:nvSpPr>
        <p:spPr bwMode="auto">
          <a:xfrm>
            <a:off x="8062913" y="1060450"/>
            <a:ext cx="3635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spcBef>
                <a:spcPct val="20000"/>
              </a:spcBef>
              <a:buChar char="•"/>
              <a:defRPr sz="3200">
                <a:solidFill>
                  <a:schemeClr val="tx1"/>
                </a:solidFill>
                <a:latin typeface="Sylfaen" pitchFamily="18" charset="0"/>
                <a:ea typeface="ＭＳ Ｐゴシック" panose="020B0600070205080204" pitchFamily="34" charset="-128"/>
              </a:defRPr>
            </a:lvl1pPr>
            <a:lvl2pPr marL="37931725" indent="-37474525">
              <a:spcBef>
                <a:spcPct val="20000"/>
              </a:spcBef>
              <a:buChar char="–"/>
              <a:defRPr sz="2800">
                <a:solidFill>
                  <a:schemeClr val="tx1"/>
                </a:solidFill>
                <a:latin typeface="Sylfaen" pitchFamily="18" charset="0"/>
                <a:ea typeface="ＭＳ Ｐゴシック" panose="020B0600070205080204" pitchFamily="34" charset="-128"/>
              </a:defRPr>
            </a:lvl2pPr>
            <a:lvl3pPr marL="1143000" indent="-228600">
              <a:spcBef>
                <a:spcPct val="20000"/>
              </a:spcBef>
              <a:buChar char="•"/>
              <a:defRPr sz="2400">
                <a:solidFill>
                  <a:schemeClr val="tx1"/>
                </a:solidFill>
                <a:latin typeface="Sylfaen" pitchFamily="18" charset="0"/>
                <a:ea typeface="ＭＳ Ｐゴシック" panose="020B0600070205080204" pitchFamily="34" charset="-128"/>
              </a:defRPr>
            </a:lvl3pPr>
            <a:lvl4pPr marL="1600200" indent="-228600">
              <a:spcBef>
                <a:spcPct val="20000"/>
              </a:spcBef>
              <a:buChar char="–"/>
              <a:defRPr sz="2000">
                <a:solidFill>
                  <a:schemeClr val="tx1"/>
                </a:solidFill>
                <a:latin typeface="Sylfaen" pitchFamily="18" charset="0"/>
                <a:ea typeface="ＭＳ Ｐゴシック" panose="020B0600070205080204" pitchFamily="34" charset="-128"/>
              </a:defRPr>
            </a:lvl4pPr>
            <a:lvl5pPr marL="2057400" indent="-228600">
              <a:spcBef>
                <a:spcPct val="20000"/>
              </a:spcBef>
              <a:buChar char="»"/>
              <a:defRPr sz="2000">
                <a:solidFill>
                  <a:schemeClr val="tx1"/>
                </a:solidFill>
                <a:latin typeface="Sylfaen"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9pPr>
          </a:lstStyle>
          <a:p>
            <a:pPr>
              <a:spcBef>
                <a:spcPct val="0"/>
              </a:spcBef>
              <a:buFontTx/>
              <a:buNone/>
            </a:pPr>
            <a:r>
              <a:rPr lang="pt-PT" altLang="en-US" sz="1200">
                <a:latin typeface="Times New Roman" panose="02020603050405020304" pitchFamily="18" charset="0"/>
              </a:rPr>
              <a:t>O</a:t>
            </a:r>
            <a:r>
              <a:rPr lang="pt-PT" altLang="en-US" sz="1200" baseline="-25000">
                <a:latin typeface="Times New Roman" panose="02020603050405020304" pitchFamily="18" charset="0"/>
              </a:rPr>
              <a:t>B</a:t>
            </a:r>
            <a:endParaRPr lang="en-US" altLang="en-US" sz="1200" baseline="-25000">
              <a:latin typeface="Times New Roman" panose="02020603050405020304" pitchFamily="18" charset="0"/>
            </a:endParaRPr>
          </a:p>
        </p:txBody>
      </p:sp>
      <p:sp>
        <p:nvSpPr>
          <p:cNvPr id="19486" name="Text Box 78">
            <a:extLst>
              <a:ext uri="{FF2B5EF4-FFF2-40B4-BE49-F238E27FC236}">
                <a16:creationId xmlns:a16="http://schemas.microsoft.com/office/drawing/2014/main" id="{62ED558C-25EC-604E-82B4-A702BDD8724F}"/>
              </a:ext>
            </a:extLst>
          </p:cNvPr>
          <p:cNvSpPr txBox="1">
            <a:spLocks noChangeArrowheads="1"/>
          </p:cNvSpPr>
          <p:nvPr/>
        </p:nvSpPr>
        <p:spPr bwMode="auto">
          <a:xfrm>
            <a:off x="3917950" y="6059488"/>
            <a:ext cx="3762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spcBef>
                <a:spcPct val="20000"/>
              </a:spcBef>
              <a:buChar char="•"/>
              <a:defRPr sz="3200">
                <a:solidFill>
                  <a:schemeClr val="tx1"/>
                </a:solidFill>
                <a:latin typeface="Sylfaen" pitchFamily="18" charset="0"/>
                <a:ea typeface="ＭＳ Ｐゴシック" panose="020B0600070205080204" pitchFamily="34" charset="-128"/>
              </a:defRPr>
            </a:lvl1pPr>
            <a:lvl2pPr marL="37931725" indent="-37474525">
              <a:spcBef>
                <a:spcPct val="20000"/>
              </a:spcBef>
              <a:buChar char="–"/>
              <a:defRPr sz="2800">
                <a:solidFill>
                  <a:schemeClr val="tx1"/>
                </a:solidFill>
                <a:latin typeface="Sylfaen" pitchFamily="18" charset="0"/>
                <a:ea typeface="ＭＳ Ｐゴシック" panose="020B0600070205080204" pitchFamily="34" charset="-128"/>
              </a:defRPr>
            </a:lvl2pPr>
            <a:lvl3pPr marL="1143000" indent="-228600">
              <a:spcBef>
                <a:spcPct val="20000"/>
              </a:spcBef>
              <a:buChar char="•"/>
              <a:defRPr sz="2400">
                <a:solidFill>
                  <a:schemeClr val="tx1"/>
                </a:solidFill>
                <a:latin typeface="Sylfaen" pitchFamily="18" charset="0"/>
                <a:ea typeface="ＭＳ Ｐゴシック" panose="020B0600070205080204" pitchFamily="34" charset="-128"/>
              </a:defRPr>
            </a:lvl3pPr>
            <a:lvl4pPr marL="1600200" indent="-228600">
              <a:spcBef>
                <a:spcPct val="20000"/>
              </a:spcBef>
              <a:buChar char="–"/>
              <a:defRPr sz="2000">
                <a:solidFill>
                  <a:schemeClr val="tx1"/>
                </a:solidFill>
                <a:latin typeface="Sylfaen" pitchFamily="18" charset="0"/>
                <a:ea typeface="ＭＳ Ｐゴシック" panose="020B0600070205080204" pitchFamily="34" charset="-128"/>
              </a:defRPr>
            </a:lvl4pPr>
            <a:lvl5pPr marL="2057400" indent="-228600">
              <a:spcBef>
                <a:spcPct val="20000"/>
              </a:spcBef>
              <a:buChar char="»"/>
              <a:defRPr sz="2000">
                <a:solidFill>
                  <a:schemeClr val="tx1"/>
                </a:solidFill>
                <a:latin typeface="Sylfaen"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9pPr>
          </a:lstStyle>
          <a:p>
            <a:pPr>
              <a:spcBef>
                <a:spcPct val="0"/>
              </a:spcBef>
              <a:buFontTx/>
              <a:buNone/>
            </a:pPr>
            <a:r>
              <a:rPr lang="pt-PT" altLang="en-US" sz="1200">
                <a:latin typeface="Times New Roman" panose="02020603050405020304" pitchFamily="18" charset="0"/>
              </a:rPr>
              <a:t>O</a:t>
            </a:r>
            <a:r>
              <a:rPr lang="pt-PT" altLang="en-US" sz="1200" baseline="-25000">
                <a:latin typeface="Times New Roman" panose="02020603050405020304" pitchFamily="18" charset="0"/>
              </a:rPr>
              <a:t>A</a:t>
            </a:r>
            <a:endParaRPr lang="en-US" altLang="en-US" sz="1200" baseline="-25000">
              <a:latin typeface="Times New Roman" panose="02020603050405020304" pitchFamily="18" charset="0"/>
            </a:endParaRPr>
          </a:p>
        </p:txBody>
      </p:sp>
      <p:sp>
        <p:nvSpPr>
          <p:cNvPr id="19488" name="Line 65">
            <a:extLst>
              <a:ext uri="{FF2B5EF4-FFF2-40B4-BE49-F238E27FC236}">
                <a16:creationId xmlns:a16="http://schemas.microsoft.com/office/drawing/2014/main" id="{4EAD2252-C490-944F-85F2-6ED00B62B5C9}"/>
              </a:ext>
            </a:extLst>
          </p:cNvPr>
          <p:cNvSpPr>
            <a:spLocks noChangeShapeType="1"/>
          </p:cNvSpPr>
          <p:nvPr/>
        </p:nvSpPr>
        <p:spPr bwMode="auto">
          <a:xfrm flipH="1">
            <a:off x="8077200" y="3733800"/>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9489" name="Line 51">
            <a:extLst>
              <a:ext uri="{FF2B5EF4-FFF2-40B4-BE49-F238E27FC236}">
                <a16:creationId xmlns:a16="http://schemas.microsoft.com/office/drawing/2014/main" id="{98294C36-7D21-E949-9DBF-ACAAA3F7D3CA}"/>
              </a:ext>
            </a:extLst>
          </p:cNvPr>
          <p:cNvSpPr>
            <a:spLocks noChangeShapeType="1"/>
          </p:cNvSpPr>
          <p:nvPr/>
        </p:nvSpPr>
        <p:spPr bwMode="auto">
          <a:xfrm flipH="1" flipV="1">
            <a:off x="7467600" y="6096000"/>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9491" name="Line 60">
            <a:extLst>
              <a:ext uri="{FF2B5EF4-FFF2-40B4-BE49-F238E27FC236}">
                <a16:creationId xmlns:a16="http://schemas.microsoft.com/office/drawing/2014/main" id="{805D4DB7-9B89-864A-9922-75185013214A}"/>
              </a:ext>
            </a:extLst>
          </p:cNvPr>
          <p:cNvSpPr>
            <a:spLocks noChangeShapeType="1"/>
          </p:cNvSpPr>
          <p:nvPr/>
        </p:nvSpPr>
        <p:spPr bwMode="auto">
          <a:xfrm flipH="1">
            <a:off x="8153400" y="1371600"/>
            <a:ext cx="0" cy="5326063"/>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19493" name="Arc 57">
            <a:extLst>
              <a:ext uri="{FF2B5EF4-FFF2-40B4-BE49-F238E27FC236}">
                <a16:creationId xmlns:a16="http://schemas.microsoft.com/office/drawing/2014/main" id="{4D5C1601-46F8-4744-B18B-695A2C5A8564}"/>
              </a:ext>
            </a:extLst>
          </p:cNvPr>
          <p:cNvSpPr>
            <a:spLocks/>
          </p:cNvSpPr>
          <p:nvPr/>
        </p:nvSpPr>
        <p:spPr bwMode="auto">
          <a:xfrm rot="16200000" flipH="1">
            <a:off x="4478338" y="2058988"/>
            <a:ext cx="3810000" cy="3886200"/>
          </a:xfrm>
          <a:custGeom>
            <a:avLst/>
            <a:gdLst>
              <a:gd name="T0" fmla="*/ 0 w 21600"/>
              <a:gd name="T1" fmla="*/ 0 h 21600"/>
              <a:gd name="T2" fmla="*/ 2147483646 w 21600"/>
              <a:gd name="T3" fmla="*/ 2147483646 h 21600"/>
              <a:gd name="T4" fmla="*/ 0 w 21600"/>
              <a:gd name="T5" fmla="*/ 2147483646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9494" name="Arc 56">
            <a:extLst>
              <a:ext uri="{FF2B5EF4-FFF2-40B4-BE49-F238E27FC236}">
                <a16:creationId xmlns:a16="http://schemas.microsoft.com/office/drawing/2014/main" id="{6E82B2BB-B371-2641-9733-69DE37A8AF56}"/>
              </a:ext>
            </a:extLst>
          </p:cNvPr>
          <p:cNvSpPr>
            <a:spLocks/>
          </p:cNvSpPr>
          <p:nvPr/>
        </p:nvSpPr>
        <p:spPr bwMode="auto">
          <a:xfrm rot="16200000" flipH="1">
            <a:off x="5143500" y="1104900"/>
            <a:ext cx="3810000" cy="3886200"/>
          </a:xfrm>
          <a:custGeom>
            <a:avLst/>
            <a:gdLst>
              <a:gd name="T0" fmla="*/ 0 w 21600"/>
              <a:gd name="T1" fmla="*/ 0 h 21600"/>
              <a:gd name="T2" fmla="*/ 2147483646 w 21600"/>
              <a:gd name="T3" fmla="*/ 2147483646 h 21600"/>
              <a:gd name="T4" fmla="*/ 0 w 21600"/>
              <a:gd name="T5" fmla="*/ 2147483646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9495" name="Text Box 75">
            <a:extLst>
              <a:ext uri="{FF2B5EF4-FFF2-40B4-BE49-F238E27FC236}">
                <a16:creationId xmlns:a16="http://schemas.microsoft.com/office/drawing/2014/main" id="{4BA19DDC-1002-5740-9BC9-820C07419F54}"/>
              </a:ext>
            </a:extLst>
          </p:cNvPr>
          <p:cNvSpPr txBox="1">
            <a:spLocks noChangeArrowheads="1"/>
          </p:cNvSpPr>
          <p:nvPr/>
        </p:nvSpPr>
        <p:spPr bwMode="auto">
          <a:xfrm>
            <a:off x="7662863" y="5362575"/>
            <a:ext cx="3635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spcBef>
                <a:spcPct val="20000"/>
              </a:spcBef>
              <a:buChar char="•"/>
              <a:defRPr sz="3200">
                <a:solidFill>
                  <a:schemeClr val="tx1"/>
                </a:solidFill>
                <a:latin typeface="Sylfaen" pitchFamily="18" charset="0"/>
                <a:ea typeface="ＭＳ Ｐゴシック" panose="020B0600070205080204" pitchFamily="34" charset="-128"/>
              </a:defRPr>
            </a:lvl1pPr>
            <a:lvl2pPr marL="37931725" indent="-37474525">
              <a:spcBef>
                <a:spcPct val="20000"/>
              </a:spcBef>
              <a:buChar char="–"/>
              <a:defRPr sz="2800">
                <a:solidFill>
                  <a:schemeClr val="tx1"/>
                </a:solidFill>
                <a:latin typeface="Sylfaen" pitchFamily="18" charset="0"/>
                <a:ea typeface="ＭＳ Ｐゴシック" panose="020B0600070205080204" pitchFamily="34" charset="-128"/>
              </a:defRPr>
            </a:lvl2pPr>
            <a:lvl3pPr marL="1143000" indent="-228600">
              <a:spcBef>
                <a:spcPct val="20000"/>
              </a:spcBef>
              <a:buChar char="•"/>
              <a:defRPr sz="2400">
                <a:solidFill>
                  <a:schemeClr val="tx1"/>
                </a:solidFill>
                <a:latin typeface="Sylfaen" pitchFamily="18" charset="0"/>
                <a:ea typeface="ＭＳ Ｐゴシック" panose="020B0600070205080204" pitchFamily="34" charset="-128"/>
              </a:defRPr>
            </a:lvl3pPr>
            <a:lvl4pPr marL="1600200" indent="-228600">
              <a:spcBef>
                <a:spcPct val="20000"/>
              </a:spcBef>
              <a:buChar char="–"/>
              <a:defRPr sz="2000">
                <a:solidFill>
                  <a:schemeClr val="tx1"/>
                </a:solidFill>
                <a:latin typeface="Sylfaen" pitchFamily="18" charset="0"/>
                <a:ea typeface="ＭＳ Ｐゴシック" panose="020B0600070205080204" pitchFamily="34" charset="-128"/>
              </a:defRPr>
            </a:lvl4pPr>
            <a:lvl5pPr marL="2057400" indent="-228600">
              <a:spcBef>
                <a:spcPct val="20000"/>
              </a:spcBef>
              <a:buChar char="»"/>
              <a:defRPr sz="2000">
                <a:solidFill>
                  <a:schemeClr val="tx1"/>
                </a:solidFill>
                <a:latin typeface="Sylfaen"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9pPr>
          </a:lstStyle>
          <a:p>
            <a:pPr>
              <a:spcBef>
                <a:spcPct val="0"/>
              </a:spcBef>
              <a:buFontTx/>
              <a:buNone/>
            </a:pPr>
            <a:r>
              <a:rPr lang="pt-PT" altLang="en-US" sz="1200">
                <a:latin typeface="Times New Roman" panose="02020603050405020304" pitchFamily="18" charset="0"/>
              </a:rPr>
              <a:t>R</a:t>
            </a:r>
            <a:r>
              <a:rPr lang="pt-PT" altLang="en-US" sz="1200" baseline="-25000">
                <a:latin typeface="Times New Roman" panose="02020603050405020304" pitchFamily="18" charset="0"/>
              </a:rPr>
              <a:t>A</a:t>
            </a:r>
            <a:endParaRPr lang="en-US" altLang="en-US" sz="1200">
              <a:latin typeface="Times New Roman" panose="02020603050405020304" pitchFamily="18" charset="0"/>
            </a:endParaRPr>
          </a:p>
        </p:txBody>
      </p:sp>
      <p:sp>
        <p:nvSpPr>
          <p:cNvPr id="19496" name="Line 76">
            <a:extLst>
              <a:ext uri="{FF2B5EF4-FFF2-40B4-BE49-F238E27FC236}">
                <a16:creationId xmlns:a16="http://schemas.microsoft.com/office/drawing/2014/main" id="{D95D2A51-B278-EB4E-8628-01F285A22CCB}"/>
              </a:ext>
            </a:extLst>
          </p:cNvPr>
          <p:cNvSpPr>
            <a:spLocks noChangeShapeType="1"/>
          </p:cNvSpPr>
          <p:nvPr/>
        </p:nvSpPr>
        <p:spPr bwMode="auto">
          <a:xfrm flipH="1" flipV="1">
            <a:off x="7924800" y="4648200"/>
            <a:ext cx="20638" cy="1335088"/>
          </a:xfrm>
          <a:prstGeom prst="line">
            <a:avLst/>
          </a:prstGeom>
          <a:noFill/>
          <a:ln w="127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n-US"/>
          </a:p>
        </p:txBody>
      </p:sp>
      <p:sp>
        <p:nvSpPr>
          <p:cNvPr id="19497" name="Rectangle 57">
            <a:extLst>
              <a:ext uri="{FF2B5EF4-FFF2-40B4-BE49-F238E27FC236}">
                <a16:creationId xmlns:a16="http://schemas.microsoft.com/office/drawing/2014/main" id="{9CF2E1B3-4AD9-414E-A7E6-FB540564107B}"/>
              </a:ext>
            </a:extLst>
          </p:cNvPr>
          <p:cNvSpPr>
            <a:spLocks noChangeArrowheads="1"/>
          </p:cNvSpPr>
          <p:nvPr/>
        </p:nvSpPr>
        <p:spPr bwMode="auto">
          <a:xfrm>
            <a:off x="762000" y="2514600"/>
            <a:ext cx="29543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Sylfaen" pitchFamily="18" charset="0"/>
                <a:ea typeface="ＭＳ Ｐゴシック" panose="020B0600070205080204" pitchFamily="34" charset="-128"/>
              </a:defRPr>
            </a:lvl1pPr>
            <a:lvl2pPr marL="37931725" indent="-37474525">
              <a:spcBef>
                <a:spcPct val="20000"/>
              </a:spcBef>
              <a:buChar char="–"/>
              <a:defRPr sz="2800">
                <a:solidFill>
                  <a:schemeClr val="tx1"/>
                </a:solidFill>
                <a:latin typeface="Sylfaen" pitchFamily="18" charset="0"/>
                <a:ea typeface="ＭＳ Ｐゴシック" panose="020B0600070205080204" pitchFamily="34" charset="-128"/>
              </a:defRPr>
            </a:lvl2pPr>
            <a:lvl3pPr marL="1143000" indent="-228600">
              <a:spcBef>
                <a:spcPct val="20000"/>
              </a:spcBef>
              <a:buChar char="•"/>
              <a:defRPr sz="2400">
                <a:solidFill>
                  <a:schemeClr val="tx1"/>
                </a:solidFill>
                <a:latin typeface="Sylfaen" pitchFamily="18" charset="0"/>
                <a:ea typeface="ＭＳ Ｐゴシック" panose="020B0600070205080204" pitchFamily="34" charset="-128"/>
              </a:defRPr>
            </a:lvl3pPr>
            <a:lvl4pPr marL="1600200" indent="-228600">
              <a:spcBef>
                <a:spcPct val="20000"/>
              </a:spcBef>
              <a:buChar char="–"/>
              <a:defRPr sz="2000">
                <a:solidFill>
                  <a:schemeClr val="tx1"/>
                </a:solidFill>
                <a:latin typeface="Sylfaen" pitchFamily="18" charset="0"/>
                <a:ea typeface="ＭＳ Ｐゴシック" panose="020B0600070205080204" pitchFamily="34" charset="-128"/>
              </a:defRPr>
            </a:lvl4pPr>
            <a:lvl5pPr marL="2057400" indent="-228600">
              <a:spcBef>
                <a:spcPct val="20000"/>
              </a:spcBef>
              <a:buChar char="»"/>
              <a:defRPr sz="2000">
                <a:solidFill>
                  <a:schemeClr val="tx1"/>
                </a:solidFill>
                <a:latin typeface="Sylfaen"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9pPr>
          </a:lstStyle>
          <a:p>
            <a:pPr eaLnBrk="1" hangingPunct="1">
              <a:spcBef>
                <a:spcPct val="0"/>
              </a:spcBef>
            </a:pPr>
            <a:r>
              <a:rPr lang="pt-PT" altLang="en-US" sz="1800">
                <a:solidFill>
                  <a:srgbClr val="000000"/>
                </a:solidFill>
              </a:rPr>
              <a:t> adding agent A’s preferences</a:t>
            </a:r>
          </a:p>
        </p:txBody>
      </p:sp>
      <p:sp>
        <p:nvSpPr>
          <p:cNvPr id="43" name="Rectangle 3">
            <a:extLst>
              <a:ext uri="{FF2B5EF4-FFF2-40B4-BE49-F238E27FC236}">
                <a16:creationId xmlns:a16="http://schemas.microsoft.com/office/drawing/2014/main" id="{0D351693-2D4A-6B4F-9D8B-4F19D516F8DA}"/>
              </a:ext>
            </a:extLst>
          </p:cNvPr>
          <p:cNvSpPr txBox="1">
            <a:spLocks noChangeArrowheads="1"/>
          </p:cNvSpPr>
          <p:nvPr/>
        </p:nvSpPr>
        <p:spPr bwMode="auto">
          <a:xfrm>
            <a:off x="457200" y="-76200"/>
            <a:ext cx="8229600" cy="1143000"/>
          </a:xfrm>
          <a:prstGeom prst="rect">
            <a:avLst/>
          </a:prstGeom>
          <a:noFill/>
          <a:ln w="9525">
            <a:noFill/>
            <a:miter lim="800000"/>
            <a:headEnd/>
            <a:tailEnd/>
          </a:ln>
          <a:effec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dirty="0" err="1">
                <a:solidFill>
                  <a:schemeClr val="tx2"/>
                </a:solidFill>
                <a:latin typeface="Calibri" panose="020F0502020204030204" pitchFamily="34" charset="0"/>
                <a:cs typeface="Calibri" panose="020F0502020204030204" pitchFamily="34" charset="0"/>
              </a:rPr>
              <a:t>redistribution</a:t>
            </a:r>
            <a:r>
              <a:rPr lang="pt-PT" altLang="en-US" sz="2800" b="1" dirty="0">
                <a:solidFill>
                  <a:schemeClr val="tx2"/>
                </a:solidFill>
                <a:latin typeface="Calibri" panose="020F0502020204030204" pitchFamily="34" charset="0"/>
                <a:cs typeface="Calibri" panose="020F0502020204030204" pitchFamily="34" charset="0"/>
              </a:rPr>
              <a:t> </a:t>
            </a:r>
            <a:r>
              <a:rPr lang="pt-PT" altLang="en-US" sz="2800" b="1" dirty="0" err="1">
                <a:solidFill>
                  <a:schemeClr val="tx2"/>
                </a:solidFill>
                <a:latin typeface="Calibri" panose="020F0502020204030204" pitchFamily="34" charset="0"/>
                <a:cs typeface="Calibri" panose="020F0502020204030204" pitchFamily="34" charset="0"/>
              </a:rPr>
              <a:t>and</a:t>
            </a:r>
            <a:r>
              <a:rPr lang="pt-PT" altLang="en-US" sz="2800" b="1" dirty="0">
                <a:solidFill>
                  <a:schemeClr val="tx2"/>
                </a:solidFill>
                <a:latin typeface="Calibri" panose="020F0502020204030204" pitchFamily="34" charset="0"/>
                <a:cs typeface="Calibri" panose="020F0502020204030204" pitchFamily="34" charset="0"/>
              </a:rPr>
              <a:t> </a:t>
            </a:r>
            <a:r>
              <a:rPr lang="pt-PT" altLang="en-US" sz="2800" b="1" dirty="0" err="1">
                <a:solidFill>
                  <a:schemeClr val="tx2"/>
                </a:solidFill>
                <a:latin typeface="Calibri" panose="020F0502020204030204" pitchFamily="34" charset="0"/>
                <a:cs typeface="Calibri" panose="020F0502020204030204" pitchFamily="34" charset="0"/>
              </a:rPr>
              <a:t>fairness</a:t>
            </a:r>
            <a:br>
              <a:rPr lang="pt-PT" altLang="en-US" sz="2800" b="1" dirty="0">
                <a:solidFill>
                  <a:schemeClr val="tx2"/>
                </a:solidFill>
                <a:latin typeface="Calibri" panose="020F0502020204030204" pitchFamily="34" charset="0"/>
                <a:cs typeface="Calibri" panose="020F0502020204030204" pitchFamily="34" charset="0"/>
              </a:rPr>
            </a:br>
            <a:r>
              <a:rPr lang="pt-PT" altLang="en-US" sz="2800" b="1" dirty="0" err="1">
                <a:solidFill>
                  <a:srgbClr val="5F5F5F"/>
                </a:solidFill>
                <a:latin typeface="Calibri" panose="020F0502020204030204" pitchFamily="34" charset="0"/>
                <a:cs typeface="Calibri" panose="020F0502020204030204" pitchFamily="34" charset="0"/>
              </a:rPr>
              <a:t>preference-based</a:t>
            </a:r>
            <a:r>
              <a:rPr lang="pt-PT" altLang="en-US" sz="2800" b="1" dirty="0">
                <a:solidFill>
                  <a:srgbClr val="5F5F5F"/>
                </a:solidFill>
                <a:latin typeface="Calibri" panose="020F0502020204030204" pitchFamily="34" charset="0"/>
                <a:cs typeface="Calibri" panose="020F0502020204030204" pitchFamily="34" charset="0"/>
              </a:rPr>
              <a:t> </a:t>
            </a:r>
            <a:r>
              <a:rPr lang="pt-PT" altLang="en-US" sz="2800" b="1" dirty="0" err="1">
                <a:solidFill>
                  <a:srgbClr val="5F5F5F"/>
                </a:solidFill>
                <a:latin typeface="Calibri" panose="020F0502020204030204" pitchFamily="34" charset="0"/>
                <a:cs typeface="Calibri" panose="020F0502020204030204" pitchFamily="34" charset="0"/>
              </a:rPr>
              <a:t>fairness</a:t>
            </a:r>
            <a:r>
              <a:rPr lang="pt-PT" altLang="en-US" sz="2800" b="1" dirty="0">
                <a:solidFill>
                  <a:srgbClr val="5F5F5F"/>
                </a:solidFill>
                <a:latin typeface="Calibri" panose="020F0502020204030204" pitchFamily="34" charset="0"/>
                <a:cs typeface="Calibri" panose="020F0502020204030204" pitchFamily="34" charset="0"/>
              </a:rPr>
              <a:t> </a:t>
            </a:r>
            <a:r>
              <a:rPr lang="pt-PT" altLang="en-US" sz="2800" b="1" dirty="0" err="1">
                <a:solidFill>
                  <a:srgbClr val="5F5F5F"/>
                </a:solidFill>
                <a:latin typeface="Calibri" panose="020F0502020204030204" pitchFamily="34" charset="0"/>
                <a:cs typeface="Calibri" panose="020F0502020204030204" pitchFamily="34" charset="0"/>
              </a:rPr>
              <a:t>criteria</a:t>
            </a:r>
            <a:endParaRPr lang="en-US" altLang="en-US" sz="2800" b="1" dirty="0">
              <a:solidFill>
                <a:srgbClr val="5F5F5F"/>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74012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Line 35">
            <a:extLst>
              <a:ext uri="{FF2B5EF4-FFF2-40B4-BE49-F238E27FC236}">
                <a16:creationId xmlns:a16="http://schemas.microsoft.com/office/drawing/2014/main" id="{71F24079-E24A-CD42-92D1-468503DAECC6}"/>
              </a:ext>
            </a:extLst>
          </p:cNvPr>
          <p:cNvSpPr>
            <a:spLocks noChangeShapeType="1"/>
          </p:cNvSpPr>
          <p:nvPr/>
        </p:nvSpPr>
        <p:spPr bwMode="auto">
          <a:xfrm flipV="1">
            <a:off x="4268788" y="6135688"/>
            <a:ext cx="4286250"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0482" name="Line 36">
            <a:extLst>
              <a:ext uri="{FF2B5EF4-FFF2-40B4-BE49-F238E27FC236}">
                <a16:creationId xmlns:a16="http://schemas.microsoft.com/office/drawing/2014/main" id="{A3174FBE-6E31-1840-95F9-278244080C64}"/>
              </a:ext>
            </a:extLst>
          </p:cNvPr>
          <p:cNvSpPr>
            <a:spLocks noChangeShapeType="1"/>
          </p:cNvSpPr>
          <p:nvPr/>
        </p:nvSpPr>
        <p:spPr bwMode="auto">
          <a:xfrm flipH="1" flipV="1">
            <a:off x="4267200" y="990600"/>
            <a:ext cx="20638" cy="5170488"/>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0483" name="Line 38">
            <a:extLst>
              <a:ext uri="{FF2B5EF4-FFF2-40B4-BE49-F238E27FC236}">
                <a16:creationId xmlns:a16="http://schemas.microsoft.com/office/drawing/2014/main" id="{BC426878-871B-9C4C-A467-6FEF35EB8908}"/>
              </a:ext>
            </a:extLst>
          </p:cNvPr>
          <p:cNvSpPr>
            <a:spLocks noChangeShapeType="1"/>
          </p:cNvSpPr>
          <p:nvPr/>
        </p:nvSpPr>
        <p:spPr bwMode="auto">
          <a:xfrm flipH="1" flipV="1">
            <a:off x="4897438" y="6096000"/>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0484" name="Line 39">
            <a:extLst>
              <a:ext uri="{FF2B5EF4-FFF2-40B4-BE49-F238E27FC236}">
                <a16:creationId xmlns:a16="http://schemas.microsoft.com/office/drawing/2014/main" id="{461324A9-0C6F-2040-B666-9CBD62FC1FCC}"/>
              </a:ext>
            </a:extLst>
          </p:cNvPr>
          <p:cNvSpPr>
            <a:spLocks noChangeShapeType="1"/>
          </p:cNvSpPr>
          <p:nvPr/>
        </p:nvSpPr>
        <p:spPr bwMode="auto">
          <a:xfrm>
            <a:off x="4267200" y="55260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0485" name="Line 40">
            <a:extLst>
              <a:ext uri="{FF2B5EF4-FFF2-40B4-BE49-F238E27FC236}">
                <a16:creationId xmlns:a16="http://schemas.microsoft.com/office/drawing/2014/main" id="{7068305C-5F1F-3746-B880-BCC52F10C791}"/>
              </a:ext>
            </a:extLst>
          </p:cNvPr>
          <p:cNvSpPr>
            <a:spLocks noChangeShapeType="1"/>
          </p:cNvSpPr>
          <p:nvPr/>
        </p:nvSpPr>
        <p:spPr bwMode="auto">
          <a:xfrm>
            <a:off x="4267200" y="49418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0486" name="Line 41">
            <a:extLst>
              <a:ext uri="{FF2B5EF4-FFF2-40B4-BE49-F238E27FC236}">
                <a16:creationId xmlns:a16="http://schemas.microsoft.com/office/drawing/2014/main" id="{D1905112-E19C-8A4D-95DC-5965A638A40C}"/>
              </a:ext>
            </a:extLst>
          </p:cNvPr>
          <p:cNvSpPr>
            <a:spLocks noChangeShapeType="1"/>
          </p:cNvSpPr>
          <p:nvPr/>
        </p:nvSpPr>
        <p:spPr bwMode="auto">
          <a:xfrm flipH="1">
            <a:off x="4267200" y="43322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0487" name="Line 42">
            <a:extLst>
              <a:ext uri="{FF2B5EF4-FFF2-40B4-BE49-F238E27FC236}">
                <a16:creationId xmlns:a16="http://schemas.microsoft.com/office/drawing/2014/main" id="{8612F6EB-91DA-0545-8BA9-98A3903E7BD6}"/>
              </a:ext>
            </a:extLst>
          </p:cNvPr>
          <p:cNvSpPr>
            <a:spLocks noChangeShapeType="1"/>
          </p:cNvSpPr>
          <p:nvPr/>
        </p:nvSpPr>
        <p:spPr bwMode="auto">
          <a:xfrm flipH="1">
            <a:off x="4267200" y="37226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0488" name="Line 43">
            <a:extLst>
              <a:ext uri="{FF2B5EF4-FFF2-40B4-BE49-F238E27FC236}">
                <a16:creationId xmlns:a16="http://schemas.microsoft.com/office/drawing/2014/main" id="{F230664C-08E1-4148-8951-EE0C9B544C4B}"/>
              </a:ext>
            </a:extLst>
          </p:cNvPr>
          <p:cNvSpPr>
            <a:spLocks noChangeShapeType="1"/>
          </p:cNvSpPr>
          <p:nvPr/>
        </p:nvSpPr>
        <p:spPr bwMode="auto">
          <a:xfrm flipH="1">
            <a:off x="4267200" y="31130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0489" name="Line 44">
            <a:extLst>
              <a:ext uri="{FF2B5EF4-FFF2-40B4-BE49-F238E27FC236}">
                <a16:creationId xmlns:a16="http://schemas.microsoft.com/office/drawing/2014/main" id="{288AC61C-3512-1541-A31C-7D11EFE4B7BA}"/>
              </a:ext>
            </a:extLst>
          </p:cNvPr>
          <p:cNvSpPr>
            <a:spLocks noChangeShapeType="1"/>
          </p:cNvSpPr>
          <p:nvPr/>
        </p:nvSpPr>
        <p:spPr bwMode="auto">
          <a:xfrm flipH="1">
            <a:off x="4267200" y="25034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0490" name="Line 45">
            <a:extLst>
              <a:ext uri="{FF2B5EF4-FFF2-40B4-BE49-F238E27FC236}">
                <a16:creationId xmlns:a16="http://schemas.microsoft.com/office/drawing/2014/main" id="{477F8D2D-3CF0-D146-94EE-CBA9D588D3F8}"/>
              </a:ext>
            </a:extLst>
          </p:cNvPr>
          <p:cNvSpPr>
            <a:spLocks noChangeShapeType="1"/>
          </p:cNvSpPr>
          <p:nvPr/>
        </p:nvSpPr>
        <p:spPr bwMode="auto">
          <a:xfrm flipH="1">
            <a:off x="4267200" y="18938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0491" name="Line 49">
            <a:extLst>
              <a:ext uri="{FF2B5EF4-FFF2-40B4-BE49-F238E27FC236}">
                <a16:creationId xmlns:a16="http://schemas.microsoft.com/office/drawing/2014/main" id="{DD60AA42-AB67-3247-953D-CFCCB7CD27FE}"/>
              </a:ext>
            </a:extLst>
          </p:cNvPr>
          <p:cNvSpPr>
            <a:spLocks noChangeShapeType="1"/>
          </p:cNvSpPr>
          <p:nvPr/>
        </p:nvSpPr>
        <p:spPr bwMode="auto">
          <a:xfrm flipH="1" flipV="1">
            <a:off x="6781800" y="6096000"/>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0492" name="Line 50">
            <a:extLst>
              <a:ext uri="{FF2B5EF4-FFF2-40B4-BE49-F238E27FC236}">
                <a16:creationId xmlns:a16="http://schemas.microsoft.com/office/drawing/2014/main" id="{E189C2EA-9009-B143-984D-5F934C090D3F}"/>
              </a:ext>
            </a:extLst>
          </p:cNvPr>
          <p:cNvSpPr>
            <a:spLocks noChangeShapeType="1"/>
          </p:cNvSpPr>
          <p:nvPr/>
        </p:nvSpPr>
        <p:spPr bwMode="auto">
          <a:xfrm flipH="1" flipV="1">
            <a:off x="5507038" y="6096000"/>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0493" name="Line 51">
            <a:extLst>
              <a:ext uri="{FF2B5EF4-FFF2-40B4-BE49-F238E27FC236}">
                <a16:creationId xmlns:a16="http://schemas.microsoft.com/office/drawing/2014/main" id="{B71AF108-4F93-A048-ACB7-DF184269C03B}"/>
              </a:ext>
            </a:extLst>
          </p:cNvPr>
          <p:cNvSpPr>
            <a:spLocks noChangeShapeType="1"/>
          </p:cNvSpPr>
          <p:nvPr/>
        </p:nvSpPr>
        <p:spPr bwMode="auto">
          <a:xfrm flipH="1" flipV="1">
            <a:off x="6116638" y="6096000"/>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0494" name="Text Box 58">
            <a:extLst>
              <a:ext uri="{FF2B5EF4-FFF2-40B4-BE49-F238E27FC236}">
                <a16:creationId xmlns:a16="http://schemas.microsoft.com/office/drawing/2014/main" id="{DA20B065-74E0-3448-813A-55995FC08F1A}"/>
              </a:ext>
            </a:extLst>
          </p:cNvPr>
          <p:cNvSpPr txBox="1">
            <a:spLocks noChangeArrowheads="1"/>
          </p:cNvSpPr>
          <p:nvPr/>
        </p:nvSpPr>
        <p:spPr bwMode="auto">
          <a:xfrm>
            <a:off x="3986213" y="914400"/>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spcBef>
                <a:spcPct val="20000"/>
              </a:spcBef>
              <a:buChar char="•"/>
              <a:defRPr sz="3200">
                <a:solidFill>
                  <a:schemeClr val="tx1"/>
                </a:solidFill>
                <a:latin typeface="Sylfaen" pitchFamily="18" charset="0"/>
                <a:ea typeface="ＭＳ Ｐゴシック" panose="020B0600070205080204" pitchFamily="34" charset="-128"/>
              </a:defRPr>
            </a:lvl1pPr>
            <a:lvl2pPr marL="37931725" indent="-37474525">
              <a:spcBef>
                <a:spcPct val="20000"/>
              </a:spcBef>
              <a:buChar char="–"/>
              <a:defRPr sz="2800">
                <a:solidFill>
                  <a:schemeClr val="tx1"/>
                </a:solidFill>
                <a:latin typeface="Sylfaen" pitchFamily="18" charset="0"/>
                <a:ea typeface="ＭＳ Ｐゴシック" panose="020B0600070205080204" pitchFamily="34" charset="-128"/>
              </a:defRPr>
            </a:lvl2pPr>
            <a:lvl3pPr marL="1143000" indent="-228600">
              <a:spcBef>
                <a:spcPct val="20000"/>
              </a:spcBef>
              <a:buChar char="•"/>
              <a:defRPr sz="2400">
                <a:solidFill>
                  <a:schemeClr val="tx1"/>
                </a:solidFill>
                <a:latin typeface="Sylfaen" pitchFamily="18" charset="0"/>
                <a:ea typeface="ＭＳ Ｐゴシック" panose="020B0600070205080204" pitchFamily="34" charset="-128"/>
              </a:defRPr>
            </a:lvl3pPr>
            <a:lvl4pPr marL="1600200" indent="-228600">
              <a:spcBef>
                <a:spcPct val="20000"/>
              </a:spcBef>
              <a:buChar char="–"/>
              <a:defRPr sz="2000">
                <a:solidFill>
                  <a:schemeClr val="tx1"/>
                </a:solidFill>
                <a:latin typeface="Sylfaen" pitchFamily="18" charset="0"/>
                <a:ea typeface="ＭＳ Ｐゴシック" panose="020B0600070205080204" pitchFamily="34" charset="-128"/>
              </a:defRPr>
            </a:lvl4pPr>
            <a:lvl5pPr marL="2057400" indent="-228600">
              <a:spcBef>
                <a:spcPct val="20000"/>
              </a:spcBef>
              <a:buChar char="»"/>
              <a:defRPr sz="2000">
                <a:solidFill>
                  <a:schemeClr val="tx1"/>
                </a:solidFill>
                <a:latin typeface="Sylfaen"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9pPr>
          </a:lstStyle>
          <a:p>
            <a:pPr>
              <a:spcBef>
                <a:spcPct val="0"/>
              </a:spcBef>
              <a:buFontTx/>
              <a:buNone/>
            </a:pPr>
            <a:r>
              <a:rPr lang="pt-PT" altLang="en-US" sz="1200">
                <a:latin typeface="Times New Roman" panose="02020603050405020304" pitchFamily="18" charset="0"/>
              </a:rPr>
              <a:t>y</a:t>
            </a:r>
            <a:endParaRPr lang="en-US" altLang="en-US" sz="1200">
              <a:latin typeface="Times New Roman" panose="02020603050405020304" pitchFamily="18" charset="0"/>
            </a:endParaRPr>
          </a:p>
        </p:txBody>
      </p:sp>
      <p:sp>
        <p:nvSpPr>
          <p:cNvPr id="20495" name="Text Box 59">
            <a:extLst>
              <a:ext uri="{FF2B5EF4-FFF2-40B4-BE49-F238E27FC236}">
                <a16:creationId xmlns:a16="http://schemas.microsoft.com/office/drawing/2014/main" id="{9DC0FB5B-23BA-3D40-90AB-09BD2C3839E0}"/>
              </a:ext>
            </a:extLst>
          </p:cNvPr>
          <p:cNvSpPr txBox="1">
            <a:spLocks noChangeArrowheads="1"/>
          </p:cNvSpPr>
          <p:nvPr/>
        </p:nvSpPr>
        <p:spPr bwMode="auto">
          <a:xfrm>
            <a:off x="8294688" y="6172200"/>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spcBef>
                <a:spcPct val="20000"/>
              </a:spcBef>
              <a:buChar char="•"/>
              <a:defRPr sz="3200">
                <a:solidFill>
                  <a:schemeClr val="tx1"/>
                </a:solidFill>
                <a:latin typeface="Sylfaen" pitchFamily="18" charset="0"/>
                <a:ea typeface="ＭＳ Ｐゴシック" panose="020B0600070205080204" pitchFamily="34" charset="-128"/>
              </a:defRPr>
            </a:lvl1pPr>
            <a:lvl2pPr marL="37931725" indent="-37474525">
              <a:spcBef>
                <a:spcPct val="20000"/>
              </a:spcBef>
              <a:buChar char="–"/>
              <a:defRPr sz="2800">
                <a:solidFill>
                  <a:schemeClr val="tx1"/>
                </a:solidFill>
                <a:latin typeface="Sylfaen" pitchFamily="18" charset="0"/>
                <a:ea typeface="ＭＳ Ｐゴシック" panose="020B0600070205080204" pitchFamily="34" charset="-128"/>
              </a:defRPr>
            </a:lvl2pPr>
            <a:lvl3pPr marL="1143000" indent="-228600">
              <a:spcBef>
                <a:spcPct val="20000"/>
              </a:spcBef>
              <a:buChar char="•"/>
              <a:defRPr sz="2400">
                <a:solidFill>
                  <a:schemeClr val="tx1"/>
                </a:solidFill>
                <a:latin typeface="Sylfaen" pitchFamily="18" charset="0"/>
                <a:ea typeface="ＭＳ Ｐゴシック" panose="020B0600070205080204" pitchFamily="34" charset="-128"/>
              </a:defRPr>
            </a:lvl3pPr>
            <a:lvl4pPr marL="1600200" indent="-228600">
              <a:spcBef>
                <a:spcPct val="20000"/>
              </a:spcBef>
              <a:buChar char="–"/>
              <a:defRPr sz="2000">
                <a:solidFill>
                  <a:schemeClr val="tx1"/>
                </a:solidFill>
                <a:latin typeface="Sylfaen" pitchFamily="18" charset="0"/>
                <a:ea typeface="ＭＳ Ｐゴシック" panose="020B0600070205080204" pitchFamily="34" charset="-128"/>
              </a:defRPr>
            </a:lvl4pPr>
            <a:lvl5pPr marL="2057400" indent="-228600">
              <a:spcBef>
                <a:spcPct val="20000"/>
              </a:spcBef>
              <a:buChar char="»"/>
              <a:defRPr sz="2000">
                <a:solidFill>
                  <a:schemeClr val="tx1"/>
                </a:solidFill>
                <a:latin typeface="Sylfaen"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9pPr>
          </a:lstStyle>
          <a:p>
            <a:pPr>
              <a:spcBef>
                <a:spcPct val="0"/>
              </a:spcBef>
              <a:buFontTx/>
              <a:buNone/>
            </a:pPr>
            <a:r>
              <a:rPr lang="pt-PT" altLang="en-US" sz="1200">
                <a:latin typeface="Times New Roman" panose="02020603050405020304" pitchFamily="18" charset="0"/>
              </a:rPr>
              <a:t>x</a:t>
            </a:r>
            <a:endParaRPr lang="en-US" altLang="en-US" sz="1200">
              <a:latin typeface="Times New Roman" panose="02020603050405020304" pitchFamily="18" charset="0"/>
            </a:endParaRPr>
          </a:p>
        </p:txBody>
      </p:sp>
      <p:sp>
        <p:nvSpPr>
          <p:cNvPr id="20496" name="Rectangle 61">
            <a:extLst>
              <a:ext uri="{FF2B5EF4-FFF2-40B4-BE49-F238E27FC236}">
                <a16:creationId xmlns:a16="http://schemas.microsoft.com/office/drawing/2014/main" id="{0244D43C-4D39-E44D-AC73-74EEAFF5D039}"/>
              </a:ext>
            </a:extLst>
          </p:cNvPr>
          <p:cNvSpPr>
            <a:spLocks noChangeArrowheads="1"/>
          </p:cNvSpPr>
          <p:nvPr/>
        </p:nvSpPr>
        <p:spPr bwMode="auto">
          <a:xfrm flipH="1">
            <a:off x="8121650" y="3544888"/>
            <a:ext cx="336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spcBef>
                <a:spcPct val="20000"/>
              </a:spcBef>
              <a:buChar char="•"/>
              <a:defRPr sz="3200">
                <a:solidFill>
                  <a:schemeClr val="tx1"/>
                </a:solidFill>
                <a:latin typeface="Sylfaen" pitchFamily="18" charset="0"/>
                <a:ea typeface="ＭＳ Ｐゴシック" panose="020B0600070205080204" pitchFamily="34" charset="-128"/>
              </a:defRPr>
            </a:lvl1pPr>
            <a:lvl2pPr marL="37931725" indent="-37474525">
              <a:spcBef>
                <a:spcPct val="20000"/>
              </a:spcBef>
              <a:buChar char="–"/>
              <a:defRPr sz="2800">
                <a:solidFill>
                  <a:schemeClr val="tx1"/>
                </a:solidFill>
                <a:latin typeface="Sylfaen" pitchFamily="18" charset="0"/>
                <a:ea typeface="ＭＳ Ｐゴシック" panose="020B0600070205080204" pitchFamily="34" charset="-128"/>
              </a:defRPr>
            </a:lvl2pPr>
            <a:lvl3pPr marL="1143000" indent="-228600">
              <a:spcBef>
                <a:spcPct val="20000"/>
              </a:spcBef>
              <a:buChar char="•"/>
              <a:defRPr sz="2400">
                <a:solidFill>
                  <a:schemeClr val="tx1"/>
                </a:solidFill>
                <a:latin typeface="Sylfaen" pitchFamily="18" charset="0"/>
                <a:ea typeface="ＭＳ Ｐゴシック" panose="020B0600070205080204" pitchFamily="34" charset="-128"/>
              </a:defRPr>
            </a:lvl3pPr>
            <a:lvl4pPr marL="1600200" indent="-228600">
              <a:spcBef>
                <a:spcPct val="20000"/>
              </a:spcBef>
              <a:buChar char="–"/>
              <a:defRPr sz="2000">
                <a:solidFill>
                  <a:schemeClr val="tx1"/>
                </a:solidFill>
                <a:latin typeface="Sylfaen" pitchFamily="18" charset="0"/>
                <a:ea typeface="ＭＳ Ｐゴシック" panose="020B0600070205080204" pitchFamily="34" charset="-128"/>
              </a:defRPr>
            </a:lvl4pPr>
            <a:lvl5pPr marL="2057400" indent="-228600">
              <a:spcBef>
                <a:spcPct val="20000"/>
              </a:spcBef>
              <a:buChar char="»"/>
              <a:defRPr sz="2000">
                <a:solidFill>
                  <a:schemeClr val="tx1"/>
                </a:solidFill>
                <a:latin typeface="Sylfaen"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9pPr>
          </a:lstStyle>
          <a:p>
            <a:pPr>
              <a:spcBef>
                <a:spcPct val="0"/>
              </a:spcBef>
              <a:buFontTx/>
              <a:buNone/>
            </a:pPr>
            <a:r>
              <a:rPr lang="en-US" altLang="en-US" sz="1200">
                <a:latin typeface="Times New Roman" panose="02020603050405020304" pitchFamily="18" charset="0"/>
              </a:rPr>
              <a:t>10</a:t>
            </a:r>
          </a:p>
        </p:txBody>
      </p:sp>
      <p:sp>
        <p:nvSpPr>
          <p:cNvPr id="20497" name="Line 62">
            <a:extLst>
              <a:ext uri="{FF2B5EF4-FFF2-40B4-BE49-F238E27FC236}">
                <a16:creationId xmlns:a16="http://schemas.microsoft.com/office/drawing/2014/main" id="{279DB44C-D8CC-4942-AC1C-DE09B19FC073}"/>
              </a:ext>
            </a:extLst>
          </p:cNvPr>
          <p:cNvSpPr>
            <a:spLocks noChangeShapeType="1"/>
          </p:cNvSpPr>
          <p:nvPr/>
        </p:nvSpPr>
        <p:spPr bwMode="auto">
          <a:xfrm>
            <a:off x="8101013" y="55260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0498" name="Line 63">
            <a:extLst>
              <a:ext uri="{FF2B5EF4-FFF2-40B4-BE49-F238E27FC236}">
                <a16:creationId xmlns:a16="http://schemas.microsoft.com/office/drawing/2014/main" id="{D1B5355C-4DD4-D74F-B43D-31F39291CF04}"/>
              </a:ext>
            </a:extLst>
          </p:cNvPr>
          <p:cNvSpPr>
            <a:spLocks noChangeShapeType="1"/>
          </p:cNvSpPr>
          <p:nvPr/>
        </p:nvSpPr>
        <p:spPr bwMode="auto">
          <a:xfrm>
            <a:off x="8101013" y="49418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0499" name="Line 64">
            <a:extLst>
              <a:ext uri="{FF2B5EF4-FFF2-40B4-BE49-F238E27FC236}">
                <a16:creationId xmlns:a16="http://schemas.microsoft.com/office/drawing/2014/main" id="{14A1FE9F-567A-4346-905C-4D71CC4252CC}"/>
              </a:ext>
            </a:extLst>
          </p:cNvPr>
          <p:cNvSpPr>
            <a:spLocks noChangeShapeType="1"/>
          </p:cNvSpPr>
          <p:nvPr/>
        </p:nvSpPr>
        <p:spPr bwMode="auto">
          <a:xfrm flipH="1">
            <a:off x="8101013" y="43322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0500" name="Line 65">
            <a:extLst>
              <a:ext uri="{FF2B5EF4-FFF2-40B4-BE49-F238E27FC236}">
                <a16:creationId xmlns:a16="http://schemas.microsoft.com/office/drawing/2014/main" id="{24256E44-4E96-2242-BF89-674960A77222}"/>
              </a:ext>
            </a:extLst>
          </p:cNvPr>
          <p:cNvSpPr>
            <a:spLocks noChangeShapeType="1"/>
          </p:cNvSpPr>
          <p:nvPr/>
        </p:nvSpPr>
        <p:spPr bwMode="auto">
          <a:xfrm flipH="1">
            <a:off x="8101013" y="31130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0501" name="Line 66">
            <a:extLst>
              <a:ext uri="{FF2B5EF4-FFF2-40B4-BE49-F238E27FC236}">
                <a16:creationId xmlns:a16="http://schemas.microsoft.com/office/drawing/2014/main" id="{39363FB8-C7FD-5B4E-8532-673672E45B53}"/>
              </a:ext>
            </a:extLst>
          </p:cNvPr>
          <p:cNvSpPr>
            <a:spLocks noChangeShapeType="1"/>
          </p:cNvSpPr>
          <p:nvPr/>
        </p:nvSpPr>
        <p:spPr bwMode="auto">
          <a:xfrm flipH="1">
            <a:off x="8101013" y="25034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0502" name="Line 67">
            <a:extLst>
              <a:ext uri="{FF2B5EF4-FFF2-40B4-BE49-F238E27FC236}">
                <a16:creationId xmlns:a16="http://schemas.microsoft.com/office/drawing/2014/main" id="{67378766-5B5D-1744-84C2-5446D5FBB638}"/>
              </a:ext>
            </a:extLst>
          </p:cNvPr>
          <p:cNvSpPr>
            <a:spLocks noChangeShapeType="1"/>
          </p:cNvSpPr>
          <p:nvPr/>
        </p:nvSpPr>
        <p:spPr bwMode="auto">
          <a:xfrm flipH="1">
            <a:off x="8101013" y="18938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0503" name="Rectangle 68">
            <a:extLst>
              <a:ext uri="{FF2B5EF4-FFF2-40B4-BE49-F238E27FC236}">
                <a16:creationId xmlns:a16="http://schemas.microsoft.com/office/drawing/2014/main" id="{0DC384F3-92B5-7143-B50C-312D46769D8F}"/>
              </a:ext>
            </a:extLst>
          </p:cNvPr>
          <p:cNvSpPr>
            <a:spLocks noChangeArrowheads="1"/>
          </p:cNvSpPr>
          <p:nvPr/>
        </p:nvSpPr>
        <p:spPr bwMode="auto">
          <a:xfrm flipH="1">
            <a:off x="8121650" y="2308225"/>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spcBef>
                <a:spcPct val="20000"/>
              </a:spcBef>
              <a:buChar char="•"/>
              <a:defRPr sz="3200">
                <a:solidFill>
                  <a:schemeClr val="tx1"/>
                </a:solidFill>
                <a:latin typeface="Sylfaen" pitchFamily="18" charset="0"/>
                <a:ea typeface="ＭＳ Ｐゴシック" panose="020B0600070205080204" pitchFamily="34" charset="-128"/>
              </a:defRPr>
            </a:lvl1pPr>
            <a:lvl2pPr marL="37931725" indent="-37474525">
              <a:spcBef>
                <a:spcPct val="20000"/>
              </a:spcBef>
              <a:buChar char="–"/>
              <a:defRPr sz="2800">
                <a:solidFill>
                  <a:schemeClr val="tx1"/>
                </a:solidFill>
                <a:latin typeface="Sylfaen" pitchFamily="18" charset="0"/>
                <a:ea typeface="ＭＳ Ｐゴシック" panose="020B0600070205080204" pitchFamily="34" charset="-128"/>
              </a:defRPr>
            </a:lvl2pPr>
            <a:lvl3pPr marL="1143000" indent="-228600">
              <a:spcBef>
                <a:spcPct val="20000"/>
              </a:spcBef>
              <a:buChar char="•"/>
              <a:defRPr sz="2400">
                <a:solidFill>
                  <a:schemeClr val="tx1"/>
                </a:solidFill>
                <a:latin typeface="Sylfaen" pitchFamily="18" charset="0"/>
                <a:ea typeface="ＭＳ Ｐゴシック" panose="020B0600070205080204" pitchFamily="34" charset="-128"/>
              </a:defRPr>
            </a:lvl3pPr>
            <a:lvl4pPr marL="1600200" indent="-228600">
              <a:spcBef>
                <a:spcPct val="20000"/>
              </a:spcBef>
              <a:buChar char="–"/>
              <a:defRPr sz="2000">
                <a:solidFill>
                  <a:schemeClr val="tx1"/>
                </a:solidFill>
                <a:latin typeface="Sylfaen" pitchFamily="18" charset="0"/>
                <a:ea typeface="ＭＳ Ｐゴシック" panose="020B0600070205080204" pitchFamily="34" charset="-128"/>
              </a:defRPr>
            </a:lvl4pPr>
            <a:lvl5pPr marL="2057400" indent="-228600">
              <a:spcBef>
                <a:spcPct val="20000"/>
              </a:spcBef>
              <a:buChar char="»"/>
              <a:defRPr sz="2000">
                <a:solidFill>
                  <a:schemeClr val="tx1"/>
                </a:solidFill>
                <a:latin typeface="Sylfaen"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9pPr>
          </a:lstStyle>
          <a:p>
            <a:pPr>
              <a:spcBef>
                <a:spcPct val="0"/>
              </a:spcBef>
              <a:buFontTx/>
              <a:buNone/>
            </a:pPr>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20504" name="Text Box 69">
            <a:extLst>
              <a:ext uri="{FF2B5EF4-FFF2-40B4-BE49-F238E27FC236}">
                <a16:creationId xmlns:a16="http://schemas.microsoft.com/office/drawing/2014/main" id="{CC787172-CE46-4F40-B6FA-F820E29F8B16}"/>
              </a:ext>
            </a:extLst>
          </p:cNvPr>
          <p:cNvSpPr txBox="1">
            <a:spLocks noChangeArrowheads="1"/>
          </p:cNvSpPr>
          <p:nvPr/>
        </p:nvSpPr>
        <p:spPr bwMode="auto">
          <a:xfrm>
            <a:off x="6705600" y="6538913"/>
            <a:ext cx="2603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spcBef>
                <a:spcPct val="20000"/>
              </a:spcBef>
              <a:buChar char="•"/>
              <a:defRPr sz="3200">
                <a:solidFill>
                  <a:schemeClr val="tx1"/>
                </a:solidFill>
                <a:latin typeface="Sylfaen" pitchFamily="18" charset="0"/>
                <a:ea typeface="ＭＳ Ｐゴシック" panose="020B0600070205080204" pitchFamily="34" charset="-128"/>
              </a:defRPr>
            </a:lvl1pPr>
            <a:lvl2pPr marL="37931725" indent="-37474525">
              <a:spcBef>
                <a:spcPct val="20000"/>
              </a:spcBef>
              <a:buChar char="–"/>
              <a:defRPr sz="2800">
                <a:solidFill>
                  <a:schemeClr val="tx1"/>
                </a:solidFill>
                <a:latin typeface="Sylfaen" pitchFamily="18" charset="0"/>
                <a:ea typeface="ＭＳ Ｐゴシック" panose="020B0600070205080204" pitchFamily="34" charset="-128"/>
              </a:defRPr>
            </a:lvl2pPr>
            <a:lvl3pPr marL="1143000" indent="-228600">
              <a:spcBef>
                <a:spcPct val="20000"/>
              </a:spcBef>
              <a:buChar char="•"/>
              <a:defRPr sz="2400">
                <a:solidFill>
                  <a:schemeClr val="tx1"/>
                </a:solidFill>
                <a:latin typeface="Sylfaen" pitchFamily="18" charset="0"/>
                <a:ea typeface="ＭＳ Ｐゴシック" panose="020B0600070205080204" pitchFamily="34" charset="-128"/>
              </a:defRPr>
            </a:lvl3pPr>
            <a:lvl4pPr marL="1600200" indent="-228600">
              <a:spcBef>
                <a:spcPct val="20000"/>
              </a:spcBef>
              <a:buChar char="–"/>
              <a:defRPr sz="2000">
                <a:solidFill>
                  <a:schemeClr val="tx1"/>
                </a:solidFill>
                <a:latin typeface="Sylfaen" pitchFamily="18" charset="0"/>
                <a:ea typeface="ＭＳ Ｐゴシック" panose="020B0600070205080204" pitchFamily="34" charset="-128"/>
              </a:defRPr>
            </a:lvl4pPr>
            <a:lvl5pPr marL="2057400" indent="-228600">
              <a:spcBef>
                <a:spcPct val="20000"/>
              </a:spcBef>
              <a:buChar char="»"/>
              <a:defRPr sz="2000">
                <a:solidFill>
                  <a:schemeClr val="tx1"/>
                </a:solidFill>
                <a:latin typeface="Sylfaen"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9pPr>
          </a:lstStyle>
          <a:p>
            <a:pPr>
              <a:spcBef>
                <a:spcPct val="0"/>
              </a:spcBef>
              <a:buFontTx/>
              <a:buNone/>
            </a:pPr>
            <a:r>
              <a:rPr lang="pt-PT" altLang="en-US" sz="1200">
                <a:latin typeface="Times New Roman" panose="02020603050405020304" pitchFamily="18" charset="0"/>
              </a:rPr>
              <a:t>y</a:t>
            </a:r>
            <a:endParaRPr lang="en-US" altLang="en-US" sz="1200">
              <a:latin typeface="Times New Roman" panose="02020603050405020304" pitchFamily="18" charset="0"/>
            </a:endParaRPr>
          </a:p>
        </p:txBody>
      </p:sp>
      <p:sp>
        <p:nvSpPr>
          <p:cNvPr id="20505" name="Line 70">
            <a:extLst>
              <a:ext uri="{FF2B5EF4-FFF2-40B4-BE49-F238E27FC236}">
                <a16:creationId xmlns:a16="http://schemas.microsoft.com/office/drawing/2014/main" id="{2B36F6EF-828B-914C-828C-201FC7B8BEF3}"/>
              </a:ext>
            </a:extLst>
          </p:cNvPr>
          <p:cNvSpPr>
            <a:spLocks noChangeShapeType="1"/>
          </p:cNvSpPr>
          <p:nvPr/>
        </p:nvSpPr>
        <p:spPr bwMode="auto">
          <a:xfrm flipH="1" flipV="1">
            <a:off x="3657600" y="1371600"/>
            <a:ext cx="4495800"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0506" name="Text Box 77">
            <a:extLst>
              <a:ext uri="{FF2B5EF4-FFF2-40B4-BE49-F238E27FC236}">
                <a16:creationId xmlns:a16="http://schemas.microsoft.com/office/drawing/2014/main" id="{5C4A0F1F-986B-8645-B78D-4168FBBC8E3C}"/>
              </a:ext>
            </a:extLst>
          </p:cNvPr>
          <p:cNvSpPr txBox="1">
            <a:spLocks noChangeArrowheads="1"/>
          </p:cNvSpPr>
          <p:nvPr/>
        </p:nvSpPr>
        <p:spPr bwMode="auto">
          <a:xfrm>
            <a:off x="8062913" y="1060450"/>
            <a:ext cx="3635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spcBef>
                <a:spcPct val="20000"/>
              </a:spcBef>
              <a:buChar char="•"/>
              <a:defRPr sz="3200">
                <a:solidFill>
                  <a:schemeClr val="tx1"/>
                </a:solidFill>
                <a:latin typeface="Sylfaen" pitchFamily="18" charset="0"/>
                <a:ea typeface="ＭＳ Ｐゴシック" panose="020B0600070205080204" pitchFamily="34" charset="-128"/>
              </a:defRPr>
            </a:lvl1pPr>
            <a:lvl2pPr marL="37931725" indent="-37474525">
              <a:spcBef>
                <a:spcPct val="20000"/>
              </a:spcBef>
              <a:buChar char="–"/>
              <a:defRPr sz="2800">
                <a:solidFill>
                  <a:schemeClr val="tx1"/>
                </a:solidFill>
                <a:latin typeface="Sylfaen" pitchFamily="18" charset="0"/>
                <a:ea typeface="ＭＳ Ｐゴシック" panose="020B0600070205080204" pitchFamily="34" charset="-128"/>
              </a:defRPr>
            </a:lvl2pPr>
            <a:lvl3pPr marL="1143000" indent="-228600">
              <a:spcBef>
                <a:spcPct val="20000"/>
              </a:spcBef>
              <a:buChar char="•"/>
              <a:defRPr sz="2400">
                <a:solidFill>
                  <a:schemeClr val="tx1"/>
                </a:solidFill>
                <a:latin typeface="Sylfaen" pitchFamily="18" charset="0"/>
                <a:ea typeface="ＭＳ Ｐゴシック" panose="020B0600070205080204" pitchFamily="34" charset="-128"/>
              </a:defRPr>
            </a:lvl3pPr>
            <a:lvl4pPr marL="1600200" indent="-228600">
              <a:spcBef>
                <a:spcPct val="20000"/>
              </a:spcBef>
              <a:buChar char="–"/>
              <a:defRPr sz="2000">
                <a:solidFill>
                  <a:schemeClr val="tx1"/>
                </a:solidFill>
                <a:latin typeface="Sylfaen" pitchFamily="18" charset="0"/>
                <a:ea typeface="ＭＳ Ｐゴシック" panose="020B0600070205080204" pitchFamily="34" charset="-128"/>
              </a:defRPr>
            </a:lvl4pPr>
            <a:lvl5pPr marL="2057400" indent="-228600">
              <a:spcBef>
                <a:spcPct val="20000"/>
              </a:spcBef>
              <a:buChar char="»"/>
              <a:defRPr sz="2000">
                <a:solidFill>
                  <a:schemeClr val="tx1"/>
                </a:solidFill>
                <a:latin typeface="Sylfaen"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9pPr>
          </a:lstStyle>
          <a:p>
            <a:pPr>
              <a:spcBef>
                <a:spcPct val="0"/>
              </a:spcBef>
              <a:buFontTx/>
              <a:buNone/>
            </a:pPr>
            <a:r>
              <a:rPr lang="pt-PT" altLang="en-US" sz="1200">
                <a:latin typeface="Times New Roman" panose="02020603050405020304" pitchFamily="18" charset="0"/>
              </a:rPr>
              <a:t>O</a:t>
            </a:r>
            <a:r>
              <a:rPr lang="pt-PT" altLang="en-US" sz="1200" baseline="-25000">
                <a:latin typeface="Times New Roman" panose="02020603050405020304" pitchFamily="18" charset="0"/>
              </a:rPr>
              <a:t>B</a:t>
            </a:r>
            <a:endParaRPr lang="en-US" altLang="en-US" sz="1200" baseline="-25000">
              <a:latin typeface="Times New Roman" panose="02020603050405020304" pitchFamily="18" charset="0"/>
            </a:endParaRPr>
          </a:p>
        </p:txBody>
      </p:sp>
      <p:sp>
        <p:nvSpPr>
          <p:cNvPr id="20507" name="Text Box 78">
            <a:extLst>
              <a:ext uri="{FF2B5EF4-FFF2-40B4-BE49-F238E27FC236}">
                <a16:creationId xmlns:a16="http://schemas.microsoft.com/office/drawing/2014/main" id="{94391A50-ECC6-B34A-ABDA-784BAB469FAC}"/>
              </a:ext>
            </a:extLst>
          </p:cNvPr>
          <p:cNvSpPr txBox="1">
            <a:spLocks noChangeArrowheads="1"/>
          </p:cNvSpPr>
          <p:nvPr/>
        </p:nvSpPr>
        <p:spPr bwMode="auto">
          <a:xfrm>
            <a:off x="3917950" y="6059488"/>
            <a:ext cx="3762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spcBef>
                <a:spcPct val="20000"/>
              </a:spcBef>
              <a:buChar char="•"/>
              <a:defRPr sz="3200">
                <a:solidFill>
                  <a:schemeClr val="tx1"/>
                </a:solidFill>
                <a:latin typeface="Sylfaen" pitchFamily="18" charset="0"/>
                <a:ea typeface="ＭＳ Ｐゴシック" panose="020B0600070205080204" pitchFamily="34" charset="-128"/>
              </a:defRPr>
            </a:lvl1pPr>
            <a:lvl2pPr marL="37931725" indent="-37474525">
              <a:spcBef>
                <a:spcPct val="20000"/>
              </a:spcBef>
              <a:buChar char="–"/>
              <a:defRPr sz="2800">
                <a:solidFill>
                  <a:schemeClr val="tx1"/>
                </a:solidFill>
                <a:latin typeface="Sylfaen" pitchFamily="18" charset="0"/>
                <a:ea typeface="ＭＳ Ｐゴシック" panose="020B0600070205080204" pitchFamily="34" charset="-128"/>
              </a:defRPr>
            </a:lvl2pPr>
            <a:lvl3pPr marL="1143000" indent="-228600">
              <a:spcBef>
                <a:spcPct val="20000"/>
              </a:spcBef>
              <a:buChar char="•"/>
              <a:defRPr sz="2400">
                <a:solidFill>
                  <a:schemeClr val="tx1"/>
                </a:solidFill>
                <a:latin typeface="Sylfaen" pitchFamily="18" charset="0"/>
                <a:ea typeface="ＭＳ Ｐゴシック" panose="020B0600070205080204" pitchFamily="34" charset="-128"/>
              </a:defRPr>
            </a:lvl3pPr>
            <a:lvl4pPr marL="1600200" indent="-228600">
              <a:spcBef>
                <a:spcPct val="20000"/>
              </a:spcBef>
              <a:buChar char="–"/>
              <a:defRPr sz="2000">
                <a:solidFill>
                  <a:schemeClr val="tx1"/>
                </a:solidFill>
                <a:latin typeface="Sylfaen" pitchFamily="18" charset="0"/>
                <a:ea typeface="ＭＳ Ｐゴシック" panose="020B0600070205080204" pitchFamily="34" charset="-128"/>
              </a:defRPr>
            </a:lvl4pPr>
            <a:lvl5pPr marL="2057400" indent="-228600">
              <a:spcBef>
                <a:spcPct val="20000"/>
              </a:spcBef>
              <a:buChar char="»"/>
              <a:defRPr sz="2000">
                <a:solidFill>
                  <a:schemeClr val="tx1"/>
                </a:solidFill>
                <a:latin typeface="Sylfaen"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9pPr>
          </a:lstStyle>
          <a:p>
            <a:pPr>
              <a:spcBef>
                <a:spcPct val="0"/>
              </a:spcBef>
              <a:buFontTx/>
              <a:buNone/>
            </a:pPr>
            <a:r>
              <a:rPr lang="pt-PT" altLang="en-US" sz="1200">
                <a:latin typeface="Times New Roman" panose="02020603050405020304" pitchFamily="18" charset="0"/>
              </a:rPr>
              <a:t>O</a:t>
            </a:r>
            <a:r>
              <a:rPr lang="pt-PT" altLang="en-US" sz="1200" baseline="-25000">
                <a:latin typeface="Times New Roman" panose="02020603050405020304" pitchFamily="18" charset="0"/>
              </a:rPr>
              <a:t>A</a:t>
            </a:r>
            <a:endParaRPr lang="en-US" altLang="en-US" sz="1200" baseline="-25000">
              <a:latin typeface="Times New Roman" panose="02020603050405020304" pitchFamily="18" charset="0"/>
            </a:endParaRPr>
          </a:p>
        </p:txBody>
      </p:sp>
      <p:sp>
        <p:nvSpPr>
          <p:cNvPr id="20509" name="Line 65">
            <a:extLst>
              <a:ext uri="{FF2B5EF4-FFF2-40B4-BE49-F238E27FC236}">
                <a16:creationId xmlns:a16="http://schemas.microsoft.com/office/drawing/2014/main" id="{7C74A19F-51BB-5740-A022-F81FC4FF1262}"/>
              </a:ext>
            </a:extLst>
          </p:cNvPr>
          <p:cNvSpPr>
            <a:spLocks noChangeShapeType="1"/>
          </p:cNvSpPr>
          <p:nvPr/>
        </p:nvSpPr>
        <p:spPr bwMode="auto">
          <a:xfrm flipH="1">
            <a:off x="8077200" y="3733800"/>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0510" name="Line 51">
            <a:extLst>
              <a:ext uri="{FF2B5EF4-FFF2-40B4-BE49-F238E27FC236}">
                <a16:creationId xmlns:a16="http://schemas.microsoft.com/office/drawing/2014/main" id="{189E0454-62A2-7B41-8619-0DCC30A39638}"/>
              </a:ext>
            </a:extLst>
          </p:cNvPr>
          <p:cNvSpPr>
            <a:spLocks noChangeShapeType="1"/>
          </p:cNvSpPr>
          <p:nvPr/>
        </p:nvSpPr>
        <p:spPr bwMode="auto">
          <a:xfrm flipH="1" flipV="1">
            <a:off x="7467600" y="6096000"/>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0512" name="Line 60">
            <a:extLst>
              <a:ext uri="{FF2B5EF4-FFF2-40B4-BE49-F238E27FC236}">
                <a16:creationId xmlns:a16="http://schemas.microsoft.com/office/drawing/2014/main" id="{AF4307F6-AE1C-FD45-B41F-EF5C7DC8C88E}"/>
              </a:ext>
            </a:extLst>
          </p:cNvPr>
          <p:cNvSpPr>
            <a:spLocks noChangeShapeType="1"/>
          </p:cNvSpPr>
          <p:nvPr/>
        </p:nvSpPr>
        <p:spPr bwMode="auto">
          <a:xfrm flipH="1">
            <a:off x="8153400" y="1371600"/>
            <a:ext cx="0" cy="5326063"/>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0514" name="Arc 57">
            <a:extLst>
              <a:ext uri="{FF2B5EF4-FFF2-40B4-BE49-F238E27FC236}">
                <a16:creationId xmlns:a16="http://schemas.microsoft.com/office/drawing/2014/main" id="{173E9B63-3C62-044B-84C6-F64D9F09CC5B}"/>
              </a:ext>
            </a:extLst>
          </p:cNvPr>
          <p:cNvSpPr>
            <a:spLocks/>
          </p:cNvSpPr>
          <p:nvPr/>
        </p:nvSpPr>
        <p:spPr bwMode="auto">
          <a:xfrm rot="16200000" flipH="1">
            <a:off x="4478338" y="2058988"/>
            <a:ext cx="3810000" cy="3886200"/>
          </a:xfrm>
          <a:custGeom>
            <a:avLst/>
            <a:gdLst>
              <a:gd name="T0" fmla="*/ 0 w 21600"/>
              <a:gd name="T1" fmla="*/ 0 h 21600"/>
              <a:gd name="T2" fmla="*/ 2147483646 w 21600"/>
              <a:gd name="T3" fmla="*/ 2147483646 h 21600"/>
              <a:gd name="T4" fmla="*/ 0 w 21600"/>
              <a:gd name="T5" fmla="*/ 2147483646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0515" name="Arc 56">
            <a:extLst>
              <a:ext uri="{FF2B5EF4-FFF2-40B4-BE49-F238E27FC236}">
                <a16:creationId xmlns:a16="http://schemas.microsoft.com/office/drawing/2014/main" id="{43D7B73A-E886-0B4F-93C6-0927AA8AED69}"/>
              </a:ext>
            </a:extLst>
          </p:cNvPr>
          <p:cNvSpPr>
            <a:spLocks/>
          </p:cNvSpPr>
          <p:nvPr/>
        </p:nvSpPr>
        <p:spPr bwMode="auto">
          <a:xfrm rot="16200000" flipH="1">
            <a:off x="5143500" y="1104900"/>
            <a:ext cx="3810000" cy="3886200"/>
          </a:xfrm>
          <a:custGeom>
            <a:avLst/>
            <a:gdLst>
              <a:gd name="T0" fmla="*/ 0 w 21600"/>
              <a:gd name="T1" fmla="*/ 0 h 21600"/>
              <a:gd name="T2" fmla="*/ 2147483646 w 21600"/>
              <a:gd name="T3" fmla="*/ 2147483646 h 21600"/>
              <a:gd name="T4" fmla="*/ 0 w 21600"/>
              <a:gd name="T5" fmla="*/ 2147483646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0516" name="Text Box 75">
            <a:extLst>
              <a:ext uri="{FF2B5EF4-FFF2-40B4-BE49-F238E27FC236}">
                <a16:creationId xmlns:a16="http://schemas.microsoft.com/office/drawing/2014/main" id="{1361821C-8CF1-D04E-9FDF-D2DA8E461F4F}"/>
              </a:ext>
            </a:extLst>
          </p:cNvPr>
          <p:cNvSpPr txBox="1">
            <a:spLocks noChangeArrowheads="1"/>
          </p:cNvSpPr>
          <p:nvPr/>
        </p:nvSpPr>
        <p:spPr bwMode="auto">
          <a:xfrm>
            <a:off x="7662863" y="5362575"/>
            <a:ext cx="3635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spcBef>
                <a:spcPct val="20000"/>
              </a:spcBef>
              <a:buChar char="•"/>
              <a:defRPr sz="3200">
                <a:solidFill>
                  <a:schemeClr val="tx1"/>
                </a:solidFill>
                <a:latin typeface="Sylfaen" pitchFamily="18" charset="0"/>
                <a:ea typeface="ＭＳ Ｐゴシック" panose="020B0600070205080204" pitchFamily="34" charset="-128"/>
              </a:defRPr>
            </a:lvl1pPr>
            <a:lvl2pPr marL="37931725" indent="-37474525">
              <a:spcBef>
                <a:spcPct val="20000"/>
              </a:spcBef>
              <a:buChar char="–"/>
              <a:defRPr sz="2800">
                <a:solidFill>
                  <a:schemeClr val="tx1"/>
                </a:solidFill>
                <a:latin typeface="Sylfaen" pitchFamily="18" charset="0"/>
                <a:ea typeface="ＭＳ Ｐゴシック" panose="020B0600070205080204" pitchFamily="34" charset="-128"/>
              </a:defRPr>
            </a:lvl2pPr>
            <a:lvl3pPr marL="1143000" indent="-228600">
              <a:spcBef>
                <a:spcPct val="20000"/>
              </a:spcBef>
              <a:buChar char="•"/>
              <a:defRPr sz="2400">
                <a:solidFill>
                  <a:schemeClr val="tx1"/>
                </a:solidFill>
                <a:latin typeface="Sylfaen" pitchFamily="18" charset="0"/>
                <a:ea typeface="ＭＳ Ｐゴシック" panose="020B0600070205080204" pitchFamily="34" charset="-128"/>
              </a:defRPr>
            </a:lvl3pPr>
            <a:lvl4pPr marL="1600200" indent="-228600">
              <a:spcBef>
                <a:spcPct val="20000"/>
              </a:spcBef>
              <a:buChar char="–"/>
              <a:defRPr sz="2000">
                <a:solidFill>
                  <a:schemeClr val="tx1"/>
                </a:solidFill>
                <a:latin typeface="Sylfaen" pitchFamily="18" charset="0"/>
                <a:ea typeface="ＭＳ Ｐゴシック" panose="020B0600070205080204" pitchFamily="34" charset="-128"/>
              </a:defRPr>
            </a:lvl4pPr>
            <a:lvl5pPr marL="2057400" indent="-228600">
              <a:spcBef>
                <a:spcPct val="20000"/>
              </a:spcBef>
              <a:buChar char="»"/>
              <a:defRPr sz="2000">
                <a:solidFill>
                  <a:schemeClr val="tx1"/>
                </a:solidFill>
                <a:latin typeface="Sylfaen"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9pPr>
          </a:lstStyle>
          <a:p>
            <a:pPr>
              <a:spcBef>
                <a:spcPct val="0"/>
              </a:spcBef>
              <a:buFontTx/>
              <a:buNone/>
            </a:pPr>
            <a:r>
              <a:rPr lang="pt-PT" altLang="en-US" sz="1200">
                <a:latin typeface="Times New Roman" panose="02020603050405020304" pitchFamily="18" charset="0"/>
              </a:rPr>
              <a:t>R</a:t>
            </a:r>
            <a:r>
              <a:rPr lang="pt-PT" altLang="en-US" sz="1200" baseline="-25000">
                <a:latin typeface="Times New Roman" panose="02020603050405020304" pitchFamily="18" charset="0"/>
              </a:rPr>
              <a:t>A</a:t>
            </a:r>
            <a:endParaRPr lang="en-US" altLang="en-US" sz="1200">
              <a:latin typeface="Times New Roman" panose="02020603050405020304" pitchFamily="18" charset="0"/>
            </a:endParaRPr>
          </a:p>
        </p:txBody>
      </p:sp>
      <p:sp>
        <p:nvSpPr>
          <p:cNvPr id="20517" name="Line 76">
            <a:extLst>
              <a:ext uri="{FF2B5EF4-FFF2-40B4-BE49-F238E27FC236}">
                <a16:creationId xmlns:a16="http://schemas.microsoft.com/office/drawing/2014/main" id="{C01227FD-1B9D-694A-B006-A36B8930ACF2}"/>
              </a:ext>
            </a:extLst>
          </p:cNvPr>
          <p:cNvSpPr>
            <a:spLocks noChangeShapeType="1"/>
          </p:cNvSpPr>
          <p:nvPr/>
        </p:nvSpPr>
        <p:spPr bwMode="auto">
          <a:xfrm flipH="1" flipV="1">
            <a:off x="7924800" y="4648200"/>
            <a:ext cx="20638" cy="1335088"/>
          </a:xfrm>
          <a:prstGeom prst="line">
            <a:avLst/>
          </a:prstGeom>
          <a:noFill/>
          <a:ln w="127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n-US"/>
          </a:p>
        </p:txBody>
      </p:sp>
      <p:sp>
        <p:nvSpPr>
          <p:cNvPr id="56" name="Arc 56">
            <a:extLst>
              <a:ext uri="{FF2B5EF4-FFF2-40B4-BE49-F238E27FC236}">
                <a16:creationId xmlns:a16="http://schemas.microsoft.com/office/drawing/2014/main" id="{B66DA4CA-E654-8341-B75E-B84DC906BEE7}"/>
              </a:ext>
            </a:extLst>
          </p:cNvPr>
          <p:cNvSpPr>
            <a:spLocks/>
          </p:cNvSpPr>
          <p:nvPr/>
        </p:nvSpPr>
        <p:spPr bwMode="auto">
          <a:xfrm rot="5400000" flipH="1">
            <a:off x="3848100" y="1790700"/>
            <a:ext cx="3810000" cy="3886200"/>
          </a:xfrm>
          <a:custGeom>
            <a:avLst/>
            <a:gdLst>
              <a:gd name="T0" fmla="*/ 0 w 21600"/>
              <a:gd name="T1" fmla="*/ 0 h 21600"/>
              <a:gd name="T2" fmla="*/ 3810000 w 21600"/>
              <a:gd name="T3" fmla="*/ 3886200 h 21600"/>
              <a:gd name="T4" fmla="*/ 0 w 21600"/>
              <a:gd name="T5" fmla="*/ 388620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12700">
            <a:solidFill>
              <a:schemeClr val="accent6"/>
            </a:solidFill>
            <a:round/>
            <a:headEnd type="none" w="sm" len="sm"/>
            <a:tailEnd type="none" w="sm" len="sm"/>
          </a:ln>
        </p:spPr>
        <p:txBody>
          <a:bodyPr wrap="none" anchor="ctr"/>
          <a:lstStyle/>
          <a:p>
            <a:pPr eaLnBrk="1" hangingPunct="1">
              <a:defRPr/>
            </a:pPr>
            <a:endParaRPr lang="en-US">
              <a:ea typeface="+mn-ea"/>
            </a:endParaRPr>
          </a:p>
        </p:txBody>
      </p:sp>
      <p:sp>
        <p:nvSpPr>
          <p:cNvPr id="20519" name="Arc 57">
            <a:extLst>
              <a:ext uri="{FF2B5EF4-FFF2-40B4-BE49-F238E27FC236}">
                <a16:creationId xmlns:a16="http://schemas.microsoft.com/office/drawing/2014/main" id="{0211F00E-4FA4-734A-A075-5BFCFFD52472}"/>
              </a:ext>
            </a:extLst>
          </p:cNvPr>
          <p:cNvSpPr>
            <a:spLocks/>
          </p:cNvSpPr>
          <p:nvPr/>
        </p:nvSpPr>
        <p:spPr bwMode="auto">
          <a:xfrm rot="5400000" flipH="1">
            <a:off x="2628900" y="2781300"/>
            <a:ext cx="3810000" cy="3886200"/>
          </a:xfrm>
          <a:custGeom>
            <a:avLst/>
            <a:gdLst>
              <a:gd name="T0" fmla="*/ 0 w 21600"/>
              <a:gd name="T1" fmla="*/ 0 h 21600"/>
              <a:gd name="T2" fmla="*/ 2147483646 w 21600"/>
              <a:gd name="T3" fmla="*/ 2147483646 h 21600"/>
              <a:gd name="T4" fmla="*/ 0 w 21600"/>
              <a:gd name="T5" fmla="*/ 2147483646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12700">
            <a:solidFill>
              <a:srgbClr val="2D2D8A"/>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0520" name="Text Box 75">
            <a:extLst>
              <a:ext uri="{FF2B5EF4-FFF2-40B4-BE49-F238E27FC236}">
                <a16:creationId xmlns:a16="http://schemas.microsoft.com/office/drawing/2014/main" id="{49720206-BA3C-024A-858D-C3FC95CC649A}"/>
              </a:ext>
            </a:extLst>
          </p:cNvPr>
          <p:cNvSpPr txBox="1">
            <a:spLocks noChangeArrowheads="1"/>
          </p:cNvSpPr>
          <p:nvPr/>
        </p:nvSpPr>
        <p:spPr bwMode="auto">
          <a:xfrm>
            <a:off x="3581400" y="2466975"/>
            <a:ext cx="381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Sylfaen" pitchFamily="18" charset="0"/>
                <a:ea typeface="ＭＳ Ｐゴシック" panose="020B0600070205080204" pitchFamily="34" charset="-128"/>
              </a:defRPr>
            </a:lvl1pPr>
            <a:lvl2pPr marL="37931725" indent="-37474525">
              <a:spcBef>
                <a:spcPct val="20000"/>
              </a:spcBef>
              <a:buChar char="–"/>
              <a:defRPr sz="2800">
                <a:solidFill>
                  <a:schemeClr val="tx1"/>
                </a:solidFill>
                <a:latin typeface="Sylfaen" pitchFamily="18" charset="0"/>
                <a:ea typeface="ＭＳ Ｐゴシック" panose="020B0600070205080204" pitchFamily="34" charset="-128"/>
              </a:defRPr>
            </a:lvl2pPr>
            <a:lvl3pPr marL="1143000" indent="-228600">
              <a:spcBef>
                <a:spcPct val="20000"/>
              </a:spcBef>
              <a:buChar char="•"/>
              <a:defRPr sz="2400">
                <a:solidFill>
                  <a:schemeClr val="tx1"/>
                </a:solidFill>
                <a:latin typeface="Sylfaen" pitchFamily="18" charset="0"/>
                <a:ea typeface="ＭＳ Ｐゴシック" panose="020B0600070205080204" pitchFamily="34" charset="-128"/>
              </a:defRPr>
            </a:lvl3pPr>
            <a:lvl4pPr marL="1600200" indent="-228600">
              <a:spcBef>
                <a:spcPct val="20000"/>
              </a:spcBef>
              <a:buChar char="–"/>
              <a:defRPr sz="2000">
                <a:solidFill>
                  <a:schemeClr val="tx1"/>
                </a:solidFill>
                <a:latin typeface="Sylfaen" pitchFamily="18" charset="0"/>
                <a:ea typeface="ＭＳ Ｐゴシック" panose="020B0600070205080204" pitchFamily="34" charset="-128"/>
              </a:defRPr>
            </a:lvl4pPr>
            <a:lvl5pPr marL="2057400" indent="-228600">
              <a:spcBef>
                <a:spcPct val="20000"/>
              </a:spcBef>
              <a:buChar char="»"/>
              <a:defRPr sz="2000">
                <a:solidFill>
                  <a:schemeClr val="tx1"/>
                </a:solidFill>
                <a:latin typeface="Sylfaen"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9pPr>
          </a:lstStyle>
          <a:p>
            <a:pPr>
              <a:spcBef>
                <a:spcPct val="0"/>
              </a:spcBef>
              <a:buFontTx/>
              <a:buNone/>
            </a:pPr>
            <a:r>
              <a:rPr lang="pt-PT" altLang="en-US" sz="1200">
                <a:latin typeface="Times New Roman" panose="02020603050405020304" pitchFamily="18" charset="0"/>
              </a:rPr>
              <a:t>R</a:t>
            </a:r>
            <a:r>
              <a:rPr lang="pt-PT" altLang="en-US" sz="1200" baseline="-25000">
                <a:latin typeface="Times New Roman" panose="02020603050405020304" pitchFamily="18" charset="0"/>
              </a:rPr>
              <a:t>B</a:t>
            </a:r>
            <a:endParaRPr lang="en-US" altLang="en-US" sz="1200">
              <a:latin typeface="Times New Roman" panose="02020603050405020304" pitchFamily="18" charset="0"/>
            </a:endParaRPr>
          </a:p>
        </p:txBody>
      </p:sp>
      <p:sp>
        <p:nvSpPr>
          <p:cNvPr id="20521" name="Line 76">
            <a:extLst>
              <a:ext uri="{FF2B5EF4-FFF2-40B4-BE49-F238E27FC236}">
                <a16:creationId xmlns:a16="http://schemas.microsoft.com/office/drawing/2014/main" id="{6106344A-C8FF-2D4B-BFD3-26CE9702010C}"/>
              </a:ext>
            </a:extLst>
          </p:cNvPr>
          <p:cNvSpPr>
            <a:spLocks noChangeShapeType="1"/>
          </p:cNvSpPr>
          <p:nvPr/>
        </p:nvSpPr>
        <p:spPr bwMode="auto">
          <a:xfrm flipH="1" flipV="1">
            <a:off x="3886200" y="1752600"/>
            <a:ext cx="0" cy="1447800"/>
          </a:xfrm>
          <a:prstGeom prst="line">
            <a:avLst/>
          </a:prstGeom>
          <a:noFill/>
          <a:ln w="12700">
            <a:solidFill>
              <a:schemeClr val="tx1"/>
            </a:solidFill>
            <a:round/>
            <a:headEnd type="triangl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0522" name="Line 50">
            <a:extLst>
              <a:ext uri="{FF2B5EF4-FFF2-40B4-BE49-F238E27FC236}">
                <a16:creationId xmlns:a16="http://schemas.microsoft.com/office/drawing/2014/main" id="{5A0FDB5A-079D-E64F-8DC5-AD7CF0E1E71C}"/>
              </a:ext>
            </a:extLst>
          </p:cNvPr>
          <p:cNvSpPr>
            <a:spLocks noChangeShapeType="1"/>
          </p:cNvSpPr>
          <p:nvPr/>
        </p:nvSpPr>
        <p:spPr bwMode="auto">
          <a:xfrm flipH="1" flipV="1">
            <a:off x="6781800" y="1295400"/>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0523" name="Line 50">
            <a:extLst>
              <a:ext uri="{FF2B5EF4-FFF2-40B4-BE49-F238E27FC236}">
                <a16:creationId xmlns:a16="http://schemas.microsoft.com/office/drawing/2014/main" id="{79567DB8-3FBA-9540-91E1-B784BE5A2311}"/>
              </a:ext>
            </a:extLst>
          </p:cNvPr>
          <p:cNvSpPr>
            <a:spLocks noChangeShapeType="1"/>
          </p:cNvSpPr>
          <p:nvPr/>
        </p:nvSpPr>
        <p:spPr bwMode="auto">
          <a:xfrm flipH="1" flipV="1">
            <a:off x="5486400" y="1295400"/>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0524" name="Rectangle 52">
            <a:extLst>
              <a:ext uri="{FF2B5EF4-FFF2-40B4-BE49-F238E27FC236}">
                <a16:creationId xmlns:a16="http://schemas.microsoft.com/office/drawing/2014/main" id="{8D40B5E4-87B3-D649-8CA3-926981BE9370}"/>
              </a:ext>
            </a:extLst>
          </p:cNvPr>
          <p:cNvSpPr>
            <a:spLocks noChangeArrowheads="1"/>
          </p:cNvSpPr>
          <p:nvPr/>
        </p:nvSpPr>
        <p:spPr bwMode="auto">
          <a:xfrm flipH="1">
            <a:off x="6686550" y="990600"/>
            <a:ext cx="4000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a:spcBef>
                <a:spcPct val="20000"/>
              </a:spcBef>
              <a:buChar char="•"/>
              <a:defRPr sz="3200">
                <a:solidFill>
                  <a:schemeClr val="tx1"/>
                </a:solidFill>
                <a:latin typeface="Sylfaen" pitchFamily="18" charset="0"/>
                <a:ea typeface="ＭＳ Ｐゴシック" panose="020B0600070205080204" pitchFamily="34" charset="-128"/>
              </a:defRPr>
            </a:lvl1pPr>
            <a:lvl2pPr marL="37931725" indent="-37474525">
              <a:spcBef>
                <a:spcPct val="20000"/>
              </a:spcBef>
              <a:buChar char="–"/>
              <a:defRPr sz="2800">
                <a:solidFill>
                  <a:schemeClr val="tx1"/>
                </a:solidFill>
                <a:latin typeface="Sylfaen" pitchFamily="18" charset="0"/>
                <a:ea typeface="ＭＳ Ｐゴシック" panose="020B0600070205080204" pitchFamily="34" charset="-128"/>
              </a:defRPr>
            </a:lvl2pPr>
            <a:lvl3pPr marL="1143000" indent="-228600">
              <a:spcBef>
                <a:spcPct val="20000"/>
              </a:spcBef>
              <a:buChar char="•"/>
              <a:defRPr sz="2400">
                <a:solidFill>
                  <a:schemeClr val="tx1"/>
                </a:solidFill>
                <a:latin typeface="Sylfaen" pitchFamily="18" charset="0"/>
                <a:ea typeface="ＭＳ Ｐゴシック" panose="020B0600070205080204" pitchFamily="34" charset="-128"/>
              </a:defRPr>
            </a:lvl3pPr>
            <a:lvl4pPr marL="1600200" indent="-228600">
              <a:spcBef>
                <a:spcPct val="20000"/>
              </a:spcBef>
              <a:buChar char="–"/>
              <a:defRPr sz="2000">
                <a:solidFill>
                  <a:schemeClr val="tx1"/>
                </a:solidFill>
                <a:latin typeface="Sylfaen" pitchFamily="18" charset="0"/>
                <a:ea typeface="ＭＳ Ｐゴシック" panose="020B0600070205080204" pitchFamily="34" charset="-128"/>
              </a:defRPr>
            </a:lvl4pPr>
            <a:lvl5pPr marL="2057400" indent="-228600">
              <a:spcBef>
                <a:spcPct val="20000"/>
              </a:spcBef>
              <a:buChar char="»"/>
              <a:defRPr sz="2000">
                <a:solidFill>
                  <a:schemeClr val="tx1"/>
                </a:solidFill>
                <a:latin typeface="Sylfaen"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9pPr>
          </a:lstStyle>
          <a:p>
            <a:pPr>
              <a:spcBef>
                <a:spcPct val="0"/>
              </a:spcBef>
              <a:buFontTx/>
              <a:buNone/>
            </a:pPr>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20525" name="Rectangle 52">
            <a:extLst>
              <a:ext uri="{FF2B5EF4-FFF2-40B4-BE49-F238E27FC236}">
                <a16:creationId xmlns:a16="http://schemas.microsoft.com/office/drawing/2014/main" id="{43357C39-AE01-7944-91B3-C920D66AB0CD}"/>
              </a:ext>
            </a:extLst>
          </p:cNvPr>
          <p:cNvSpPr>
            <a:spLocks noChangeArrowheads="1"/>
          </p:cNvSpPr>
          <p:nvPr/>
        </p:nvSpPr>
        <p:spPr bwMode="auto">
          <a:xfrm flipH="1">
            <a:off x="5314950" y="990600"/>
            <a:ext cx="40005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a:spcBef>
                <a:spcPct val="20000"/>
              </a:spcBef>
              <a:buChar char="•"/>
              <a:defRPr sz="3200">
                <a:solidFill>
                  <a:schemeClr val="tx1"/>
                </a:solidFill>
                <a:latin typeface="Sylfaen" pitchFamily="18" charset="0"/>
                <a:ea typeface="ＭＳ Ｐゴシック" panose="020B0600070205080204" pitchFamily="34" charset="-128"/>
              </a:defRPr>
            </a:lvl1pPr>
            <a:lvl2pPr marL="37931725" indent="-37474525">
              <a:spcBef>
                <a:spcPct val="20000"/>
              </a:spcBef>
              <a:buChar char="–"/>
              <a:defRPr sz="2800">
                <a:solidFill>
                  <a:schemeClr val="tx1"/>
                </a:solidFill>
                <a:latin typeface="Sylfaen" pitchFamily="18" charset="0"/>
                <a:ea typeface="ＭＳ Ｐゴシック" panose="020B0600070205080204" pitchFamily="34" charset="-128"/>
              </a:defRPr>
            </a:lvl2pPr>
            <a:lvl3pPr marL="1143000" indent="-228600">
              <a:spcBef>
                <a:spcPct val="20000"/>
              </a:spcBef>
              <a:buChar char="•"/>
              <a:defRPr sz="2400">
                <a:solidFill>
                  <a:schemeClr val="tx1"/>
                </a:solidFill>
                <a:latin typeface="Sylfaen" pitchFamily="18" charset="0"/>
                <a:ea typeface="ＭＳ Ｐゴシック" panose="020B0600070205080204" pitchFamily="34" charset="-128"/>
              </a:defRPr>
            </a:lvl3pPr>
            <a:lvl4pPr marL="1600200" indent="-228600">
              <a:spcBef>
                <a:spcPct val="20000"/>
              </a:spcBef>
              <a:buChar char="–"/>
              <a:defRPr sz="2000">
                <a:solidFill>
                  <a:schemeClr val="tx1"/>
                </a:solidFill>
                <a:latin typeface="Sylfaen" pitchFamily="18" charset="0"/>
                <a:ea typeface="ＭＳ Ｐゴシック" panose="020B0600070205080204" pitchFamily="34" charset="-128"/>
              </a:defRPr>
            </a:lvl4pPr>
            <a:lvl5pPr marL="2057400" indent="-228600">
              <a:spcBef>
                <a:spcPct val="20000"/>
              </a:spcBef>
              <a:buChar char="»"/>
              <a:defRPr sz="2000">
                <a:solidFill>
                  <a:schemeClr val="tx1"/>
                </a:solidFill>
                <a:latin typeface="Sylfaen"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9pPr>
          </a:lstStyle>
          <a:p>
            <a:pPr>
              <a:spcBef>
                <a:spcPct val="0"/>
              </a:spcBef>
              <a:buFontTx/>
              <a:buNone/>
            </a:pPr>
            <a:r>
              <a:rPr lang="pt-PT" altLang="en-US" sz="1200">
                <a:latin typeface="Times New Roman" panose="02020603050405020304" pitchFamily="18" charset="0"/>
              </a:rPr>
              <a:t>10</a:t>
            </a:r>
            <a:endParaRPr lang="en-US" altLang="en-US" sz="1200">
              <a:latin typeface="Times New Roman" panose="02020603050405020304" pitchFamily="18" charset="0"/>
            </a:endParaRPr>
          </a:p>
        </p:txBody>
      </p:sp>
      <p:sp>
        <p:nvSpPr>
          <p:cNvPr id="20526" name="Rectangle 64">
            <a:extLst>
              <a:ext uri="{FF2B5EF4-FFF2-40B4-BE49-F238E27FC236}">
                <a16:creationId xmlns:a16="http://schemas.microsoft.com/office/drawing/2014/main" id="{9B1C34E8-49FB-8D4C-8EC9-FFEA22EE008A}"/>
              </a:ext>
            </a:extLst>
          </p:cNvPr>
          <p:cNvSpPr>
            <a:spLocks noChangeArrowheads="1"/>
          </p:cNvSpPr>
          <p:nvPr/>
        </p:nvSpPr>
        <p:spPr bwMode="auto">
          <a:xfrm>
            <a:off x="762000" y="3440113"/>
            <a:ext cx="29543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Sylfaen" pitchFamily="18" charset="0"/>
                <a:ea typeface="ＭＳ Ｐゴシック" panose="020B0600070205080204" pitchFamily="34" charset="-128"/>
              </a:defRPr>
            </a:lvl1pPr>
            <a:lvl2pPr marL="37931725" indent="-37474525">
              <a:spcBef>
                <a:spcPct val="20000"/>
              </a:spcBef>
              <a:buChar char="–"/>
              <a:defRPr sz="2800">
                <a:solidFill>
                  <a:schemeClr val="tx1"/>
                </a:solidFill>
                <a:latin typeface="Sylfaen" pitchFamily="18" charset="0"/>
                <a:ea typeface="ＭＳ Ｐゴシック" panose="020B0600070205080204" pitchFamily="34" charset="-128"/>
              </a:defRPr>
            </a:lvl2pPr>
            <a:lvl3pPr marL="1143000" indent="-228600">
              <a:spcBef>
                <a:spcPct val="20000"/>
              </a:spcBef>
              <a:buChar char="•"/>
              <a:defRPr sz="2400">
                <a:solidFill>
                  <a:schemeClr val="tx1"/>
                </a:solidFill>
                <a:latin typeface="Sylfaen" pitchFamily="18" charset="0"/>
                <a:ea typeface="ＭＳ Ｐゴシック" panose="020B0600070205080204" pitchFamily="34" charset="-128"/>
              </a:defRPr>
            </a:lvl3pPr>
            <a:lvl4pPr marL="1600200" indent="-228600">
              <a:spcBef>
                <a:spcPct val="20000"/>
              </a:spcBef>
              <a:buChar char="–"/>
              <a:defRPr sz="2000">
                <a:solidFill>
                  <a:schemeClr val="tx1"/>
                </a:solidFill>
                <a:latin typeface="Sylfaen" pitchFamily="18" charset="0"/>
                <a:ea typeface="ＭＳ Ｐゴシック" panose="020B0600070205080204" pitchFamily="34" charset="-128"/>
              </a:defRPr>
            </a:lvl4pPr>
            <a:lvl5pPr marL="2057400" indent="-228600">
              <a:spcBef>
                <a:spcPct val="20000"/>
              </a:spcBef>
              <a:buChar char="»"/>
              <a:defRPr sz="2000">
                <a:solidFill>
                  <a:schemeClr val="tx1"/>
                </a:solidFill>
                <a:latin typeface="Sylfaen"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9pPr>
          </a:lstStyle>
          <a:p>
            <a:pPr eaLnBrk="1" hangingPunct="1">
              <a:spcBef>
                <a:spcPct val="0"/>
              </a:spcBef>
            </a:pPr>
            <a:r>
              <a:rPr lang="pt-PT" altLang="en-US" sz="1800">
                <a:solidFill>
                  <a:srgbClr val="000000"/>
                </a:solidFill>
              </a:rPr>
              <a:t> adding agent B’s preferences</a:t>
            </a:r>
          </a:p>
        </p:txBody>
      </p:sp>
      <p:sp>
        <p:nvSpPr>
          <p:cNvPr id="48" name="Rectangle 3">
            <a:extLst>
              <a:ext uri="{FF2B5EF4-FFF2-40B4-BE49-F238E27FC236}">
                <a16:creationId xmlns:a16="http://schemas.microsoft.com/office/drawing/2014/main" id="{3F2A1962-F6DC-6645-8500-5B39822D8B4F}"/>
              </a:ext>
            </a:extLst>
          </p:cNvPr>
          <p:cNvSpPr txBox="1">
            <a:spLocks noChangeArrowheads="1"/>
          </p:cNvSpPr>
          <p:nvPr/>
        </p:nvSpPr>
        <p:spPr bwMode="auto">
          <a:xfrm>
            <a:off x="457200" y="-76200"/>
            <a:ext cx="8229600" cy="1143000"/>
          </a:xfrm>
          <a:prstGeom prst="rect">
            <a:avLst/>
          </a:prstGeom>
          <a:noFill/>
          <a:ln w="9525">
            <a:noFill/>
            <a:miter lim="800000"/>
            <a:headEnd/>
            <a:tailEnd/>
          </a:ln>
          <a:effec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dirty="0" err="1">
                <a:solidFill>
                  <a:schemeClr val="tx2"/>
                </a:solidFill>
                <a:latin typeface="Calibri" panose="020F0502020204030204" pitchFamily="34" charset="0"/>
                <a:cs typeface="Calibri" panose="020F0502020204030204" pitchFamily="34" charset="0"/>
              </a:rPr>
              <a:t>redistribution</a:t>
            </a:r>
            <a:r>
              <a:rPr lang="pt-PT" altLang="en-US" sz="2800" b="1" dirty="0">
                <a:solidFill>
                  <a:schemeClr val="tx2"/>
                </a:solidFill>
                <a:latin typeface="Calibri" panose="020F0502020204030204" pitchFamily="34" charset="0"/>
                <a:cs typeface="Calibri" panose="020F0502020204030204" pitchFamily="34" charset="0"/>
              </a:rPr>
              <a:t> </a:t>
            </a:r>
            <a:r>
              <a:rPr lang="pt-PT" altLang="en-US" sz="2800" b="1" dirty="0" err="1">
                <a:solidFill>
                  <a:schemeClr val="tx2"/>
                </a:solidFill>
                <a:latin typeface="Calibri" panose="020F0502020204030204" pitchFamily="34" charset="0"/>
                <a:cs typeface="Calibri" panose="020F0502020204030204" pitchFamily="34" charset="0"/>
              </a:rPr>
              <a:t>and</a:t>
            </a:r>
            <a:r>
              <a:rPr lang="pt-PT" altLang="en-US" sz="2800" b="1" dirty="0">
                <a:solidFill>
                  <a:schemeClr val="tx2"/>
                </a:solidFill>
                <a:latin typeface="Calibri" panose="020F0502020204030204" pitchFamily="34" charset="0"/>
                <a:cs typeface="Calibri" panose="020F0502020204030204" pitchFamily="34" charset="0"/>
              </a:rPr>
              <a:t> </a:t>
            </a:r>
            <a:r>
              <a:rPr lang="pt-PT" altLang="en-US" sz="2800" b="1" dirty="0" err="1">
                <a:solidFill>
                  <a:schemeClr val="tx2"/>
                </a:solidFill>
                <a:latin typeface="Calibri" panose="020F0502020204030204" pitchFamily="34" charset="0"/>
                <a:cs typeface="Calibri" panose="020F0502020204030204" pitchFamily="34" charset="0"/>
              </a:rPr>
              <a:t>fairness</a:t>
            </a:r>
            <a:br>
              <a:rPr lang="pt-PT" altLang="en-US" sz="2800" b="1" dirty="0">
                <a:solidFill>
                  <a:schemeClr val="tx2"/>
                </a:solidFill>
                <a:latin typeface="Calibri" panose="020F0502020204030204" pitchFamily="34" charset="0"/>
                <a:cs typeface="Calibri" panose="020F0502020204030204" pitchFamily="34" charset="0"/>
              </a:rPr>
            </a:br>
            <a:r>
              <a:rPr lang="pt-PT" altLang="en-US" sz="2800" b="1" dirty="0" err="1">
                <a:solidFill>
                  <a:srgbClr val="5F5F5F"/>
                </a:solidFill>
                <a:latin typeface="Calibri" panose="020F0502020204030204" pitchFamily="34" charset="0"/>
                <a:cs typeface="Calibri" panose="020F0502020204030204" pitchFamily="34" charset="0"/>
              </a:rPr>
              <a:t>preference-based</a:t>
            </a:r>
            <a:r>
              <a:rPr lang="pt-PT" altLang="en-US" sz="2800" b="1" dirty="0">
                <a:solidFill>
                  <a:srgbClr val="5F5F5F"/>
                </a:solidFill>
                <a:latin typeface="Calibri" panose="020F0502020204030204" pitchFamily="34" charset="0"/>
                <a:cs typeface="Calibri" panose="020F0502020204030204" pitchFamily="34" charset="0"/>
              </a:rPr>
              <a:t> </a:t>
            </a:r>
            <a:r>
              <a:rPr lang="pt-PT" altLang="en-US" sz="2800" b="1" dirty="0" err="1">
                <a:solidFill>
                  <a:srgbClr val="5F5F5F"/>
                </a:solidFill>
                <a:latin typeface="Calibri" panose="020F0502020204030204" pitchFamily="34" charset="0"/>
                <a:cs typeface="Calibri" panose="020F0502020204030204" pitchFamily="34" charset="0"/>
              </a:rPr>
              <a:t>fairness</a:t>
            </a:r>
            <a:r>
              <a:rPr lang="pt-PT" altLang="en-US" sz="2800" b="1" dirty="0">
                <a:solidFill>
                  <a:srgbClr val="5F5F5F"/>
                </a:solidFill>
                <a:latin typeface="Calibri" panose="020F0502020204030204" pitchFamily="34" charset="0"/>
                <a:cs typeface="Calibri" panose="020F0502020204030204" pitchFamily="34" charset="0"/>
              </a:rPr>
              <a:t> </a:t>
            </a:r>
            <a:r>
              <a:rPr lang="pt-PT" altLang="en-US" sz="2800" b="1" dirty="0" err="1">
                <a:solidFill>
                  <a:srgbClr val="5F5F5F"/>
                </a:solidFill>
                <a:latin typeface="Calibri" panose="020F0502020204030204" pitchFamily="34" charset="0"/>
                <a:cs typeface="Calibri" panose="020F0502020204030204" pitchFamily="34" charset="0"/>
              </a:rPr>
              <a:t>criteria</a:t>
            </a:r>
            <a:endParaRPr lang="en-US" altLang="en-US" sz="2800" b="1" dirty="0">
              <a:solidFill>
                <a:srgbClr val="5F5F5F"/>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086560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Line 35">
            <a:extLst>
              <a:ext uri="{FF2B5EF4-FFF2-40B4-BE49-F238E27FC236}">
                <a16:creationId xmlns:a16="http://schemas.microsoft.com/office/drawing/2014/main" id="{71F24079-E24A-CD42-92D1-468503DAECC6}"/>
              </a:ext>
            </a:extLst>
          </p:cNvPr>
          <p:cNvSpPr>
            <a:spLocks noChangeShapeType="1"/>
          </p:cNvSpPr>
          <p:nvPr/>
        </p:nvSpPr>
        <p:spPr bwMode="auto">
          <a:xfrm flipV="1">
            <a:off x="4268788" y="6135688"/>
            <a:ext cx="4286250"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0482" name="Line 36">
            <a:extLst>
              <a:ext uri="{FF2B5EF4-FFF2-40B4-BE49-F238E27FC236}">
                <a16:creationId xmlns:a16="http://schemas.microsoft.com/office/drawing/2014/main" id="{A3174FBE-6E31-1840-95F9-278244080C64}"/>
              </a:ext>
            </a:extLst>
          </p:cNvPr>
          <p:cNvSpPr>
            <a:spLocks noChangeShapeType="1"/>
          </p:cNvSpPr>
          <p:nvPr/>
        </p:nvSpPr>
        <p:spPr bwMode="auto">
          <a:xfrm flipH="1" flipV="1">
            <a:off x="4267200" y="990600"/>
            <a:ext cx="20638" cy="5170488"/>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0483" name="Line 38">
            <a:extLst>
              <a:ext uri="{FF2B5EF4-FFF2-40B4-BE49-F238E27FC236}">
                <a16:creationId xmlns:a16="http://schemas.microsoft.com/office/drawing/2014/main" id="{BC426878-871B-9C4C-A467-6FEF35EB8908}"/>
              </a:ext>
            </a:extLst>
          </p:cNvPr>
          <p:cNvSpPr>
            <a:spLocks noChangeShapeType="1"/>
          </p:cNvSpPr>
          <p:nvPr/>
        </p:nvSpPr>
        <p:spPr bwMode="auto">
          <a:xfrm flipH="1" flipV="1">
            <a:off x="4897438" y="6096000"/>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0484" name="Line 39">
            <a:extLst>
              <a:ext uri="{FF2B5EF4-FFF2-40B4-BE49-F238E27FC236}">
                <a16:creationId xmlns:a16="http://schemas.microsoft.com/office/drawing/2014/main" id="{461324A9-0C6F-2040-B666-9CBD62FC1FCC}"/>
              </a:ext>
            </a:extLst>
          </p:cNvPr>
          <p:cNvSpPr>
            <a:spLocks noChangeShapeType="1"/>
          </p:cNvSpPr>
          <p:nvPr/>
        </p:nvSpPr>
        <p:spPr bwMode="auto">
          <a:xfrm>
            <a:off x="4267200" y="55260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0485" name="Line 40">
            <a:extLst>
              <a:ext uri="{FF2B5EF4-FFF2-40B4-BE49-F238E27FC236}">
                <a16:creationId xmlns:a16="http://schemas.microsoft.com/office/drawing/2014/main" id="{7068305C-5F1F-3746-B880-BCC52F10C791}"/>
              </a:ext>
            </a:extLst>
          </p:cNvPr>
          <p:cNvSpPr>
            <a:spLocks noChangeShapeType="1"/>
          </p:cNvSpPr>
          <p:nvPr/>
        </p:nvSpPr>
        <p:spPr bwMode="auto">
          <a:xfrm>
            <a:off x="4267200" y="49418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0486" name="Line 41">
            <a:extLst>
              <a:ext uri="{FF2B5EF4-FFF2-40B4-BE49-F238E27FC236}">
                <a16:creationId xmlns:a16="http://schemas.microsoft.com/office/drawing/2014/main" id="{D1905112-E19C-8A4D-95DC-5965A638A40C}"/>
              </a:ext>
            </a:extLst>
          </p:cNvPr>
          <p:cNvSpPr>
            <a:spLocks noChangeShapeType="1"/>
          </p:cNvSpPr>
          <p:nvPr/>
        </p:nvSpPr>
        <p:spPr bwMode="auto">
          <a:xfrm flipH="1">
            <a:off x="4267200" y="43322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0487" name="Line 42">
            <a:extLst>
              <a:ext uri="{FF2B5EF4-FFF2-40B4-BE49-F238E27FC236}">
                <a16:creationId xmlns:a16="http://schemas.microsoft.com/office/drawing/2014/main" id="{8612F6EB-91DA-0545-8BA9-98A3903E7BD6}"/>
              </a:ext>
            </a:extLst>
          </p:cNvPr>
          <p:cNvSpPr>
            <a:spLocks noChangeShapeType="1"/>
          </p:cNvSpPr>
          <p:nvPr/>
        </p:nvSpPr>
        <p:spPr bwMode="auto">
          <a:xfrm flipH="1">
            <a:off x="4267200" y="37226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0488" name="Line 43">
            <a:extLst>
              <a:ext uri="{FF2B5EF4-FFF2-40B4-BE49-F238E27FC236}">
                <a16:creationId xmlns:a16="http://schemas.microsoft.com/office/drawing/2014/main" id="{F230664C-08E1-4148-8951-EE0C9B544C4B}"/>
              </a:ext>
            </a:extLst>
          </p:cNvPr>
          <p:cNvSpPr>
            <a:spLocks noChangeShapeType="1"/>
          </p:cNvSpPr>
          <p:nvPr/>
        </p:nvSpPr>
        <p:spPr bwMode="auto">
          <a:xfrm flipH="1">
            <a:off x="4267200" y="31130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0489" name="Line 44">
            <a:extLst>
              <a:ext uri="{FF2B5EF4-FFF2-40B4-BE49-F238E27FC236}">
                <a16:creationId xmlns:a16="http://schemas.microsoft.com/office/drawing/2014/main" id="{288AC61C-3512-1541-A31C-7D11EFE4B7BA}"/>
              </a:ext>
            </a:extLst>
          </p:cNvPr>
          <p:cNvSpPr>
            <a:spLocks noChangeShapeType="1"/>
          </p:cNvSpPr>
          <p:nvPr/>
        </p:nvSpPr>
        <p:spPr bwMode="auto">
          <a:xfrm flipH="1">
            <a:off x="4267200" y="25034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0490" name="Line 45">
            <a:extLst>
              <a:ext uri="{FF2B5EF4-FFF2-40B4-BE49-F238E27FC236}">
                <a16:creationId xmlns:a16="http://schemas.microsoft.com/office/drawing/2014/main" id="{477F8D2D-3CF0-D146-94EE-CBA9D588D3F8}"/>
              </a:ext>
            </a:extLst>
          </p:cNvPr>
          <p:cNvSpPr>
            <a:spLocks noChangeShapeType="1"/>
          </p:cNvSpPr>
          <p:nvPr/>
        </p:nvSpPr>
        <p:spPr bwMode="auto">
          <a:xfrm flipH="1">
            <a:off x="4267200" y="18938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0491" name="Line 49">
            <a:extLst>
              <a:ext uri="{FF2B5EF4-FFF2-40B4-BE49-F238E27FC236}">
                <a16:creationId xmlns:a16="http://schemas.microsoft.com/office/drawing/2014/main" id="{DD60AA42-AB67-3247-953D-CFCCB7CD27FE}"/>
              </a:ext>
            </a:extLst>
          </p:cNvPr>
          <p:cNvSpPr>
            <a:spLocks noChangeShapeType="1"/>
          </p:cNvSpPr>
          <p:nvPr/>
        </p:nvSpPr>
        <p:spPr bwMode="auto">
          <a:xfrm flipH="1" flipV="1">
            <a:off x="6781800" y="6096000"/>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0492" name="Line 50">
            <a:extLst>
              <a:ext uri="{FF2B5EF4-FFF2-40B4-BE49-F238E27FC236}">
                <a16:creationId xmlns:a16="http://schemas.microsoft.com/office/drawing/2014/main" id="{E189C2EA-9009-B143-984D-5F934C090D3F}"/>
              </a:ext>
            </a:extLst>
          </p:cNvPr>
          <p:cNvSpPr>
            <a:spLocks noChangeShapeType="1"/>
          </p:cNvSpPr>
          <p:nvPr/>
        </p:nvSpPr>
        <p:spPr bwMode="auto">
          <a:xfrm flipH="1" flipV="1">
            <a:off x="5507038" y="6096000"/>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0493" name="Line 51">
            <a:extLst>
              <a:ext uri="{FF2B5EF4-FFF2-40B4-BE49-F238E27FC236}">
                <a16:creationId xmlns:a16="http://schemas.microsoft.com/office/drawing/2014/main" id="{B71AF108-4F93-A048-ACB7-DF184269C03B}"/>
              </a:ext>
            </a:extLst>
          </p:cNvPr>
          <p:cNvSpPr>
            <a:spLocks noChangeShapeType="1"/>
          </p:cNvSpPr>
          <p:nvPr/>
        </p:nvSpPr>
        <p:spPr bwMode="auto">
          <a:xfrm flipH="1" flipV="1">
            <a:off x="6116638" y="6096000"/>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0494" name="Text Box 58">
            <a:extLst>
              <a:ext uri="{FF2B5EF4-FFF2-40B4-BE49-F238E27FC236}">
                <a16:creationId xmlns:a16="http://schemas.microsoft.com/office/drawing/2014/main" id="{DA20B065-74E0-3448-813A-55995FC08F1A}"/>
              </a:ext>
            </a:extLst>
          </p:cNvPr>
          <p:cNvSpPr txBox="1">
            <a:spLocks noChangeArrowheads="1"/>
          </p:cNvSpPr>
          <p:nvPr/>
        </p:nvSpPr>
        <p:spPr bwMode="auto">
          <a:xfrm>
            <a:off x="3986213" y="914400"/>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spcBef>
                <a:spcPct val="20000"/>
              </a:spcBef>
              <a:buChar char="•"/>
              <a:defRPr sz="3200">
                <a:solidFill>
                  <a:schemeClr val="tx1"/>
                </a:solidFill>
                <a:latin typeface="Sylfaen" pitchFamily="18" charset="0"/>
                <a:ea typeface="ＭＳ Ｐゴシック" panose="020B0600070205080204" pitchFamily="34" charset="-128"/>
              </a:defRPr>
            </a:lvl1pPr>
            <a:lvl2pPr marL="37931725" indent="-37474525">
              <a:spcBef>
                <a:spcPct val="20000"/>
              </a:spcBef>
              <a:buChar char="–"/>
              <a:defRPr sz="2800">
                <a:solidFill>
                  <a:schemeClr val="tx1"/>
                </a:solidFill>
                <a:latin typeface="Sylfaen" pitchFamily="18" charset="0"/>
                <a:ea typeface="ＭＳ Ｐゴシック" panose="020B0600070205080204" pitchFamily="34" charset="-128"/>
              </a:defRPr>
            </a:lvl2pPr>
            <a:lvl3pPr marL="1143000" indent="-228600">
              <a:spcBef>
                <a:spcPct val="20000"/>
              </a:spcBef>
              <a:buChar char="•"/>
              <a:defRPr sz="2400">
                <a:solidFill>
                  <a:schemeClr val="tx1"/>
                </a:solidFill>
                <a:latin typeface="Sylfaen" pitchFamily="18" charset="0"/>
                <a:ea typeface="ＭＳ Ｐゴシック" panose="020B0600070205080204" pitchFamily="34" charset="-128"/>
              </a:defRPr>
            </a:lvl3pPr>
            <a:lvl4pPr marL="1600200" indent="-228600">
              <a:spcBef>
                <a:spcPct val="20000"/>
              </a:spcBef>
              <a:buChar char="–"/>
              <a:defRPr sz="2000">
                <a:solidFill>
                  <a:schemeClr val="tx1"/>
                </a:solidFill>
                <a:latin typeface="Sylfaen" pitchFamily="18" charset="0"/>
                <a:ea typeface="ＭＳ Ｐゴシック" panose="020B0600070205080204" pitchFamily="34" charset="-128"/>
              </a:defRPr>
            </a:lvl4pPr>
            <a:lvl5pPr marL="2057400" indent="-228600">
              <a:spcBef>
                <a:spcPct val="20000"/>
              </a:spcBef>
              <a:buChar char="»"/>
              <a:defRPr sz="2000">
                <a:solidFill>
                  <a:schemeClr val="tx1"/>
                </a:solidFill>
                <a:latin typeface="Sylfaen"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9pPr>
          </a:lstStyle>
          <a:p>
            <a:pPr>
              <a:spcBef>
                <a:spcPct val="0"/>
              </a:spcBef>
              <a:buFontTx/>
              <a:buNone/>
            </a:pPr>
            <a:r>
              <a:rPr lang="pt-PT" altLang="en-US" sz="1200">
                <a:latin typeface="Times New Roman" panose="02020603050405020304" pitchFamily="18" charset="0"/>
              </a:rPr>
              <a:t>y</a:t>
            </a:r>
            <a:endParaRPr lang="en-US" altLang="en-US" sz="1200">
              <a:latin typeface="Times New Roman" panose="02020603050405020304" pitchFamily="18" charset="0"/>
            </a:endParaRPr>
          </a:p>
        </p:txBody>
      </p:sp>
      <p:sp>
        <p:nvSpPr>
          <p:cNvPr id="20495" name="Text Box 59">
            <a:extLst>
              <a:ext uri="{FF2B5EF4-FFF2-40B4-BE49-F238E27FC236}">
                <a16:creationId xmlns:a16="http://schemas.microsoft.com/office/drawing/2014/main" id="{9DC0FB5B-23BA-3D40-90AB-09BD2C3839E0}"/>
              </a:ext>
            </a:extLst>
          </p:cNvPr>
          <p:cNvSpPr txBox="1">
            <a:spLocks noChangeArrowheads="1"/>
          </p:cNvSpPr>
          <p:nvPr/>
        </p:nvSpPr>
        <p:spPr bwMode="auto">
          <a:xfrm>
            <a:off x="8294688" y="6172200"/>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spcBef>
                <a:spcPct val="20000"/>
              </a:spcBef>
              <a:buChar char="•"/>
              <a:defRPr sz="3200">
                <a:solidFill>
                  <a:schemeClr val="tx1"/>
                </a:solidFill>
                <a:latin typeface="Sylfaen" pitchFamily="18" charset="0"/>
                <a:ea typeface="ＭＳ Ｐゴシック" panose="020B0600070205080204" pitchFamily="34" charset="-128"/>
              </a:defRPr>
            </a:lvl1pPr>
            <a:lvl2pPr marL="37931725" indent="-37474525">
              <a:spcBef>
                <a:spcPct val="20000"/>
              </a:spcBef>
              <a:buChar char="–"/>
              <a:defRPr sz="2800">
                <a:solidFill>
                  <a:schemeClr val="tx1"/>
                </a:solidFill>
                <a:latin typeface="Sylfaen" pitchFamily="18" charset="0"/>
                <a:ea typeface="ＭＳ Ｐゴシック" panose="020B0600070205080204" pitchFamily="34" charset="-128"/>
              </a:defRPr>
            </a:lvl2pPr>
            <a:lvl3pPr marL="1143000" indent="-228600">
              <a:spcBef>
                <a:spcPct val="20000"/>
              </a:spcBef>
              <a:buChar char="•"/>
              <a:defRPr sz="2400">
                <a:solidFill>
                  <a:schemeClr val="tx1"/>
                </a:solidFill>
                <a:latin typeface="Sylfaen" pitchFamily="18" charset="0"/>
                <a:ea typeface="ＭＳ Ｐゴシック" panose="020B0600070205080204" pitchFamily="34" charset="-128"/>
              </a:defRPr>
            </a:lvl3pPr>
            <a:lvl4pPr marL="1600200" indent="-228600">
              <a:spcBef>
                <a:spcPct val="20000"/>
              </a:spcBef>
              <a:buChar char="–"/>
              <a:defRPr sz="2000">
                <a:solidFill>
                  <a:schemeClr val="tx1"/>
                </a:solidFill>
                <a:latin typeface="Sylfaen" pitchFamily="18" charset="0"/>
                <a:ea typeface="ＭＳ Ｐゴシック" panose="020B0600070205080204" pitchFamily="34" charset="-128"/>
              </a:defRPr>
            </a:lvl4pPr>
            <a:lvl5pPr marL="2057400" indent="-228600">
              <a:spcBef>
                <a:spcPct val="20000"/>
              </a:spcBef>
              <a:buChar char="»"/>
              <a:defRPr sz="2000">
                <a:solidFill>
                  <a:schemeClr val="tx1"/>
                </a:solidFill>
                <a:latin typeface="Sylfaen"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9pPr>
          </a:lstStyle>
          <a:p>
            <a:pPr>
              <a:spcBef>
                <a:spcPct val="0"/>
              </a:spcBef>
              <a:buFontTx/>
              <a:buNone/>
            </a:pPr>
            <a:r>
              <a:rPr lang="pt-PT" altLang="en-US" sz="1200">
                <a:latin typeface="Times New Roman" panose="02020603050405020304" pitchFamily="18" charset="0"/>
              </a:rPr>
              <a:t>x</a:t>
            </a:r>
            <a:endParaRPr lang="en-US" altLang="en-US" sz="1200">
              <a:latin typeface="Times New Roman" panose="02020603050405020304" pitchFamily="18" charset="0"/>
            </a:endParaRPr>
          </a:p>
        </p:txBody>
      </p:sp>
      <p:sp>
        <p:nvSpPr>
          <p:cNvPr id="20496" name="Rectangle 61">
            <a:extLst>
              <a:ext uri="{FF2B5EF4-FFF2-40B4-BE49-F238E27FC236}">
                <a16:creationId xmlns:a16="http://schemas.microsoft.com/office/drawing/2014/main" id="{0244D43C-4D39-E44D-AC73-74EEAFF5D039}"/>
              </a:ext>
            </a:extLst>
          </p:cNvPr>
          <p:cNvSpPr>
            <a:spLocks noChangeArrowheads="1"/>
          </p:cNvSpPr>
          <p:nvPr/>
        </p:nvSpPr>
        <p:spPr bwMode="auto">
          <a:xfrm flipH="1">
            <a:off x="8121650" y="3544888"/>
            <a:ext cx="336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spcBef>
                <a:spcPct val="20000"/>
              </a:spcBef>
              <a:buChar char="•"/>
              <a:defRPr sz="3200">
                <a:solidFill>
                  <a:schemeClr val="tx1"/>
                </a:solidFill>
                <a:latin typeface="Sylfaen" pitchFamily="18" charset="0"/>
                <a:ea typeface="ＭＳ Ｐゴシック" panose="020B0600070205080204" pitchFamily="34" charset="-128"/>
              </a:defRPr>
            </a:lvl1pPr>
            <a:lvl2pPr marL="37931725" indent="-37474525">
              <a:spcBef>
                <a:spcPct val="20000"/>
              </a:spcBef>
              <a:buChar char="–"/>
              <a:defRPr sz="2800">
                <a:solidFill>
                  <a:schemeClr val="tx1"/>
                </a:solidFill>
                <a:latin typeface="Sylfaen" pitchFamily="18" charset="0"/>
                <a:ea typeface="ＭＳ Ｐゴシック" panose="020B0600070205080204" pitchFamily="34" charset="-128"/>
              </a:defRPr>
            </a:lvl2pPr>
            <a:lvl3pPr marL="1143000" indent="-228600">
              <a:spcBef>
                <a:spcPct val="20000"/>
              </a:spcBef>
              <a:buChar char="•"/>
              <a:defRPr sz="2400">
                <a:solidFill>
                  <a:schemeClr val="tx1"/>
                </a:solidFill>
                <a:latin typeface="Sylfaen" pitchFamily="18" charset="0"/>
                <a:ea typeface="ＭＳ Ｐゴシック" panose="020B0600070205080204" pitchFamily="34" charset="-128"/>
              </a:defRPr>
            </a:lvl3pPr>
            <a:lvl4pPr marL="1600200" indent="-228600">
              <a:spcBef>
                <a:spcPct val="20000"/>
              </a:spcBef>
              <a:buChar char="–"/>
              <a:defRPr sz="2000">
                <a:solidFill>
                  <a:schemeClr val="tx1"/>
                </a:solidFill>
                <a:latin typeface="Sylfaen" pitchFamily="18" charset="0"/>
                <a:ea typeface="ＭＳ Ｐゴシック" panose="020B0600070205080204" pitchFamily="34" charset="-128"/>
              </a:defRPr>
            </a:lvl4pPr>
            <a:lvl5pPr marL="2057400" indent="-228600">
              <a:spcBef>
                <a:spcPct val="20000"/>
              </a:spcBef>
              <a:buChar char="»"/>
              <a:defRPr sz="2000">
                <a:solidFill>
                  <a:schemeClr val="tx1"/>
                </a:solidFill>
                <a:latin typeface="Sylfaen"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9pPr>
          </a:lstStyle>
          <a:p>
            <a:pPr>
              <a:spcBef>
                <a:spcPct val="0"/>
              </a:spcBef>
              <a:buFontTx/>
              <a:buNone/>
            </a:pPr>
            <a:r>
              <a:rPr lang="en-US" altLang="en-US" sz="1200">
                <a:latin typeface="Times New Roman" panose="02020603050405020304" pitchFamily="18" charset="0"/>
              </a:rPr>
              <a:t>10</a:t>
            </a:r>
          </a:p>
        </p:txBody>
      </p:sp>
      <p:sp>
        <p:nvSpPr>
          <p:cNvPr id="20497" name="Line 62">
            <a:extLst>
              <a:ext uri="{FF2B5EF4-FFF2-40B4-BE49-F238E27FC236}">
                <a16:creationId xmlns:a16="http://schemas.microsoft.com/office/drawing/2014/main" id="{279DB44C-D8CC-4942-AC1C-DE09B19FC073}"/>
              </a:ext>
            </a:extLst>
          </p:cNvPr>
          <p:cNvSpPr>
            <a:spLocks noChangeShapeType="1"/>
          </p:cNvSpPr>
          <p:nvPr/>
        </p:nvSpPr>
        <p:spPr bwMode="auto">
          <a:xfrm>
            <a:off x="8101013" y="55260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0498" name="Line 63">
            <a:extLst>
              <a:ext uri="{FF2B5EF4-FFF2-40B4-BE49-F238E27FC236}">
                <a16:creationId xmlns:a16="http://schemas.microsoft.com/office/drawing/2014/main" id="{D1B5355C-4DD4-D74F-B43D-31F39291CF04}"/>
              </a:ext>
            </a:extLst>
          </p:cNvPr>
          <p:cNvSpPr>
            <a:spLocks noChangeShapeType="1"/>
          </p:cNvSpPr>
          <p:nvPr/>
        </p:nvSpPr>
        <p:spPr bwMode="auto">
          <a:xfrm>
            <a:off x="8101013" y="49418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0499" name="Line 64">
            <a:extLst>
              <a:ext uri="{FF2B5EF4-FFF2-40B4-BE49-F238E27FC236}">
                <a16:creationId xmlns:a16="http://schemas.microsoft.com/office/drawing/2014/main" id="{14A1FE9F-567A-4346-905C-4D71CC4252CC}"/>
              </a:ext>
            </a:extLst>
          </p:cNvPr>
          <p:cNvSpPr>
            <a:spLocks noChangeShapeType="1"/>
          </p:cNvSpPr>
          <p:nvPr/>
        </p:nvSpPr>
        <p:spPr bwMode="auto">
          <a:xfrm flipH="1">
            <a:off x="8101013" y="43322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0500" name="Line 65">
            <a:extLst>
              <a:ext uri="{FF2B5EF4-FFF2-40B4-BE49-F238E27FC236}">
                <a16:creationId xmlns:a16="http://schemas.microsoft.com/office/drawing/2014/main" id="{24256E44-4E96-2242-BF89-674960A77222}"/>
              </a:ext>
            </a:extLst>
          </p:cNvPr>
          <p:cNvSpPr>
            <a:spLocks noChangeShapeType="1"/>
          </p:cNvSpPr>
          <p:nvPr/>
        </p:nvSpPr>
        <p:spPr bwMode="auto">
          <a:xfrm flipH="1">
            <a:off x="8101013" y="31130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0501" name="Line 66">
            <a:extLst>
              <a:ext uri="{FF2B5EF4-FFF2-40B4-BE49-F238E27FC236}">
                <a16:creationId xmlns:a16="http://schemas.microsoft.com/office/drawing/2014/main" id="{39363FB8-C7FD-5B4E-8532-673672E45B53}"/>
              </a:ext>
            </a:extLst>
          </p:cNvPr>
          <p:cNvSpPr>
            <a:spLocks noChangeShapeType="1"/>
          </p:cNvSpPr>
          <p:nvPr/>
        </p:nvSpPr>
        <p:spPr bwMode="auto">
          <a:xfrm flipH="1">
            <a:off x="8101013" y="25034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0502" name="Line 67">
            <a:extLst>
              <a:ext uri="{FF2B5EF4-FFF2-40B4-BE49-F238E27FC236}">
                <a16:creationId xmlns:a16="http://schemas.microsoft.com/office/drawing/2014/main" id="{67378766-5B5D-1744-84C2-5446D5FBB638}"/>
              </a:ext>
            </a:extLst>
          </p:cNvPr>
          <p:cNvSpPr>
            <a:spLocks noChangeShapeType="1"/>
          </p:cNvSpPr>
          <p:nvPr/>
        </p:nvSpPr>
        <p:spPr bwMode="auto">
          <a:xfrm flipH="1">
            <a:off x="8101013" y="1893888"/>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0503" name="Rectangle 68">
            <a:extLst>
              <a:ext uri="{FF2B5EF4-FFF2-40B4-BE49-F238E27FC236}">
                <a16:creationId xmlns:a16="http://schemas.microsoft.com/office/drawing/2014/main" id="{0DC384F3-92B5-7143-B50C-312D46769D8F}"/>
              </a:ext>
            </a:extLst>
          </p:cNvPr>
          <p:cNvSpPr>
            <a:spLocks noChangeArrowheads="1"/>
          </p:cNvSpPr>
          <p:nvPr/>
        </p:nvSpPr>
        <p:spPr bwMode="auto">
          <a:xfrm flipH="1">
            <a:off x="8121650" y="2308225"/>
            <a:ext cx="260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spcBef>
                <a:spcPct val="20000"/>
              </a:spcBef>
              <a:buChar char="•"/>
              <a:defRPr sz="3200">
                <a:solidFill>
                  <a:schemeClr val="tx1"/>
                </a:solidFill>
                <a:latin typeface="Sylfaen" pitchFamily="18" charset="0"/>
                <a:ea typeface="ＭＳ Ｐゴシック" panose="020B0600070205080204" pitchFamily="34" charset="-128"/>
              </a:defRPr>
            </a:lvl1pPr>
            <a:lvl2pPr marL="37931725" indent="-37474525">
              <a:spcBef>
                <a:spcPct val="20000"/>
              </a:spcBef>
              <a:buChar char="–"/>
              <a:defRPr sz="2800">
                <a:solidFill>
                  <a:schemeClr val="tx1"/>
                </a:solidFill>
                <a:latin typeface="Sylfaen" pitchFamily="18" charset="0"/>
                <a:ea typeface="ＭＳ Ｐゴシック" panose="020B0600070205080204" pitchFamily="34" charset="-128"/>
              </a:defRPr>
            </a:lvl2pPr>
            <a:lvl3pPr marL="1143000" indent="-228600">
              <a:spcBef>
                <a:spcPct val="20000"/>
              </a:spcBef>
              <a:buChar char="•"/>
              <a:defRPr sz="2400">
                <a:solidFill>
                  <a:schemeClr val="tx1"/>
                </a:solidFill>
                <a:latin typeface="Sylfaen" pitchFamily="18" charset="0"/>
                <a:ea typeface="ＭＳ Ｐゴシック" panose="020B0600070205080204" pitchFamily="34" charset="-128"/>
              </a:defRPr>
            </a:lvl3pPr>
            <a:lvl4pPr marL="1600200" indent="-228600">
              <a:spcBef>
                <a:spcPct val="20000"/>
              </a:spcBef>
              <a:buChar char="–"/>
              <a:defRPr sz="2000">
                <a:solidFill>
                  <a:schemeClr val="tx1"/>
                </a:solidFill>
                <a:latin typeface="Sylfaen" pitchFamily="18" charset="0"/>
                <a:ea typeface="ＭＳ Ｐゴシック" panose="020B0600070205080204" pitchFamily="34" charset="-128"/>
              </a:defRPr>
            </a:lvl4pPr>
            <a:lvl5pPr marL="2057400" indent="-228600">
              <a:spcBef>
                <a:spcPct val="20000"/>
              </a:spcBef>
              <a:buChar char="»"/>
              <a:defRPr sz="2000">
                <a:solidFill>
                  <a:schemeClr val="tx1"/>
                </a:solidFill>
                <a:latin typeface="Sylfaen"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9pPr>
          </a:lstStyle>
          <a:p>
            <a:pPr>
              <a:spcBef>
                <a:spcPct val="0"/>
              </a:spcBef>
              <a:buFontTx/>
              <a:buNone/>
            </a:pPr>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20504" name="Text Box 69">
            <a:extLst>
              <a:ext uri="{FF2B5EF4-FFF2-40B4-BE49-F238E27FC236}">
                <a16:creationId xmlns:a16="http://schemas.microsoft.com/office/drawing/2014/main" id="{CC787172-CE46-4F40-B6FA-F820E29F8B16}"/>
              </a:ext>
            </a:extLst>
          </p:cNvPr>
          <p:cNvSpPr txBox="1">
            <a:spLocks noChangeArrowheads="1"/>
          </p:cNvSpPr>
          <p:nvPr/>
        </p:nvSpPr>
        <p:spPr bwMode="auto">
          <a:xfrm>
            <a:off x="6705600" y="6538913"/>
            <a:ext cx="2603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spcBef>
                <a:spcPct val="20000"/>
              </a:spcBef>
              <a:buChar char="•"/>
              <a:defRPr sz="3200">
                <a:solidFill>
                  <a:schemeClr val="tx1"/>
                </a:solidFill>
                <a:latin typeface="Sylfaen" pitchFamily="18" charset="0"/>
                <a:ea typeface="ＭＳ Ｐゴシック" panose="020B0600070205080204" pitchFamily="34" charset="-128"/>
              </a:defRPr>
            </a:lvl1pPr>
            <a:lvl2pPr marL="37931725" indent="-37474525">
              <a:spcBef>
                <a:spcPct val="20000"/>
              </a:spcBef>
              <a:buChar char="–"/>
              <a:defRPr sz="2800">
                <a:solidFill>
                  <a:schemeClr val="tx1"/>
                </a:solidFill>
                <a:latin typeface="Sylfaen" pitchFamily="18" charset="0"/>
                <a:ea typeface="ＭＳ Ｐゴシック" panose="020B0600070205080204" pitchFamily="34" charset="-128"/>
              </a:defRPr>
            </a:lvl2pPr>
            <a:lvl3pPr marL="1143000" indent="-228600">
              <a:spcBef>
                <a:spcPct val="20000"/>
              </a:spcBef>
              <a:buChar char="•"/>
              <a:defRPr sz="2400">
                <a:solidFill>
                  <a:schemeClr val="tx1"/>
                </a:solidFill>
                <a:latin typeface="Sylfaen" pitchFamily="18" charset="0"/>
                <a:ea typeface="ＭＳ Ｐゴシック" panose="020B0600070205080204" pitchFamily="34" charset="-128"/>
              </a:defRPr>
            </a:lvl3pPr>
            <a:lvl4pPr marL="1600200" indent="-228600">
              <a:spcBef>
                <a:spcPct val="20000"/>
              </a:spcBef>
              <a:buChar char="–"/>
              <a:defRPr sz="2000">
                <a:solidFill>
                  <a:schemeClr val="tx1"/>
                </a:solidFill>
                <a:latin typeface="Sylfaen" pitchFamily="18" charset="0"/>
                <a:ea typeface="ＭＳ Ｐゴシック" panose="020B0600070205080204" pitchFamily="34" charset="-128"/>
              </a:defRPr>
            </a:lvl4pPr>
            <a:lvl5pPr marL="2057400" indent="-228600">
              <a:spcBef>
                <a:spcPct val="20000"/>
              </a:spcBef>
              <a:buChar char="»"/>
              <a:defRPr sz="2000">
                <a:solidFill>
                  <a:schemeClr val="tx1"/>
                </a:solidFill>
                <a:latin typeface="Sylfaen"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9pPr>
          </a:lstStyle>
          <a:p>
            <a:pPr>
              <a:spcBef>
                <a:spcPct val="0"/>
              </a:spcBef>
              <a:buFontTx/>
              <a:buNone/>
            </a:pPr>
            <a:r>
              <a:rPr lang="pt-PT" altLang="en-US" sz="1200">
                <a:latin typeface="Times New Roman" panose="02020603050405020304" pitchFamily="18" charset="0"/>
              </a:rPr>
              <a:t>y</a:t>
            </a:r>
            <a:endParaRPr lang="en-US" altLang="en-US" sz="1200">
              <a:latin typeface="Times New Roman" panose="02020603050405020304" pitchFamily="18" charset="0"/>
            </a:endParaRPr>
          </a:p>
        </p:txBody>
      </p:sp>
      <p:sp>
        <p:nvSpPr>
          <p:cNvPr id="20505" name="Line 70">
            <a:extLst>
              <a:ext uri="{FF2B5EF4-FFF2-40B4-BE49-F238E27FC236}">
                <a16:creationId xmlns:a16="http://schemas.microsoft.com/office/drawing/2014/main" id="{2B36F6EF-828B-914C-828C-201FC7B8BEF3}"/>
              </a:ext>
            </a:extLst>
          </p:cNvPr>
          <p:cNvSpPr>
            <a:spLocks noChangeShapeType="1"/>
          </p:cNvSpPr>
          <p:nvPr/>
        </p:nvSpPr>
        <p:spPr bwMode="auto">
          <a:xfrm flipH="1" flipV="1">
            <a:off x="3657600" y="1371600"/>
            <a:ext cx="4495800"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0506" name="Text Box 77">
            <a:extLst>
              <a:ext uri="{FF2B5EF4-FFF2-40B4-BE49-F238E27FC236}">
                <a16:creationId xmlns:a16="http://schemas.microsoft.com/office/drawing/2014/main" id="{5C4A0F1F-986B-8645-B78D-4168FBBC8E3C}"/>
              </a:ext>
            </a:extLst>
          </p:cNvPr>
          <p:cNvSpPr txBox="1">
            <a:spLocks noChangeArrowheads="1"/>
          </p:cNvSpPr>
          <p:nvPr/>
        </p:nvSpPr>
        <p:spPr bwMode="auto">
          <a:xfrm>
            <a:off x="8062913" y="1060450"/>
            <a:ext cx="3635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spcBef>
                <a:spcPct val="20000"/>
              </a:spcBef>
              <a:buChar char="•"/>
              <a:defRPr sz="3200">
                <a:solidFill>
                  <a:schemeClr val="tx1"/>
                </a:solidFill>
                <a:latin typeface="Sylfaen" pitchFamily="18" charset="0"/>
                <a:ea typeface="ＭＳ Ｐゴシック" panose="020B0600070205080204" pitchFamily="34" charset="-128"/>
              </a:defRPr>
            </a:lvl1pPr>
            <a:lvl2pPr marL="37931725" indent="-37474525">
              <a:spcBef>
                <a:spcPct val="20000"/>
              </a:spcBef>
              <a:buChar char="–"/>
              <a:defRPr sz="2800">
                <a:solidFill>
                  <a:schemeClr val="tx1"/>
                </a:solidFill>
                <a:latin typeface="Sylfaen" pitchFamily="18" charset="0"/>
                <a:ea typeface="ＭＳ Ｐゴシック" panose="020B0600070205080204" pitchFamily="34" charset="-128"/>
              </a:defRPr>
            </a:lvl2pPr>
            <a:lvl3pPr marL="1143000" indent="-228600">
              <a:spcBef>
                <a:spcPct val="20000"/>
              </a:spcBef>
              <a:buChar char="•"/>
              <a:defRPr sz="2400">
                <a:solidFill>
                  <a:schemeClr val="tx1"/>
                </a:solidFill>
                <a:latin typeface="Sylfaen" pitchFamily="18" charset="0"/>
                <a:ea typeface="ＭＳ Ｐゴシック" panose="020B0600070205080204" pitchFamily="34" charset="-128"/>
              </a:defRPr>
            </a:lvl3pPr>
            <a:lvl4pPr marL="1600200" indent="-228600">
              <a:spcBef>
                <a:spcPct val="20000"/>
              </a:spcBef>
              <a:buChar char="–"/>
              <a:defRPr sz="2000">
                <a:solidFill>
                  <a:schemeClr val="tx1"/>
                </a:solidFill>
                <a:latin typeface="Sylfaen" pitchFamily="18" charset="0"/>
                <a:ea typeface="ＭＳ Ｐゴシック" panose="020B0600070205080204" pitchFamily="34" charset="-128"/>
              </a:defRPr>
            </a:lvl4pPr>
            <a:lvl5pPr marL="2057400" indent="-228600">
              <a:spcBef>
                <a:spcPct val="20000"/>
              </a:spcBef>
              <a:buChar char="»"/>
              <a:defRPr sz="2000">
                <a:solidFill>
                  <a:schemeClr val="tx1"/>
                </a:solidFill>
                <a:latin typeface="Sylfaen"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9pPr>
          </a:lstStyle>
          <a:p>
            <a:pPr>
              <a:spcBef>
                <a:spcPct val="0"/>
              </a:spcBef>
              <a:buFontTx/>
              <a:buNone/>
            </a:pPr>
            <a:r>
              <a:rPr lang="pt-PT" altLang="en-US" sz="1200">
                <a:latin typeface="Times New Roman" panose="02020603050405020304" pitchFamily="18" charset="0"/>
              </a:rPr>
              <a:t>O</a:t>
            </a:r>
            <a:r>
              <a:rPr lang="pt-PT" altLang="en-US" sz="1200" baseline="-25000">
                <a:latin typeface="Times New Roman" panose="02020603050405020304" pitchFamily="18" charset="0"/>
              </a:rPr>
              <a:t>B</a:t>
            </a:r>
            <a:endParaRPr lang="en-US" altLang="en-US" sz="1200" baseline="-25000">
              <a:latin typeface="Times New Roman" panose="02020603050405020304" pitchFamily="18" charset="0"/>
            </a:endParaRPr>
          </a:p>
        </p:txBody>
      </p:sp>
      <p:sp>
        <p:nvSpPr>
          <p:cNvPr id="20507" name="Text Box 78">
            <a:extLst>
              <a:ext uri="{FF2B5EF4-FFF2-40B4-BE49-F238E27FC236}">
                <a16:creationId xmlns:a16="http://schemas.microsoft.com/office/drawing/2014/main" id="{94391A50-ECC6-B34A-ABDA-784BAB469FAC}"/>
              </a:ext>
            </a:extLst>
          </p:cNvPr>
          <p:cNvSpPr txBox="1">
            <a:spLocks noChangeArrowheads="1"/>
          </p:cNvSpPr>
          <p:nvPr/>
        </p:nvSpPr>
        <p:spPr bwMode="auto">
          <a:xfrm>
            <a:off x="3917950" y="6059488"/>
            <a:ext cx="3762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spcBef>
                <a:spcPct val="20000"/>
              </a:spcBef>
              <a:buChar char="•"/>
              <a:defRPr sz="3200">
                <a:solidFill>
                  <a:schemeClr val="tx1"/>
                </a:solidFill>
                <a:latin typeface="Sylfaen" pitchFamily="18" charset="0"/>
                <a:ea typeface="ＭＳ Ｐゴシック" panose="020B0600070205080204" pitchFamily="34" charset="-128"/>
              </a:defRPr>
            </a:lvl1pPr>
            <a:lvl2pPr marL="37931725" indent="-37474525">
              <a:spcBef>
                <a:spcPct val="20000"/>
              </a:spcBef>
              <a:buChar char="–"/>
              <a:defRPr sz="2800">
                <a:solidFill>
                  <a:schemeClr val="tx1"/>
                </a:solidFill>
                <a:latin typeface="Sylfaen" pitchFamily="18" charset="0"/>
                <a:ea typeface="ＭＳ Ｐゴシック" panose="020B0600070205080204" pitchFamily="34" charset="-128"/>
              </a:defRPr>
            </a:lvl2pPr>
            <a:lvl3pPr marL="1143000" indent="-228600">
              <a:spcBef>
                <a:spcPct val="20000"/>
              </a:spcBef>
              <a:buChar char="•"/>
              <a:defRPr sz="2400">
                <a:solidFill>
                  <a:schemeClr val="tx1"/>
                </a:solidFill>
                <a:latin typeface="Sylfaen" pitchFamily="18" charset="0"/>
                <a:ea typeface="ＭＳ Ｐゴシック" panose="020B0600070205080204" pitchFamily="34" charset="-128"/>
              </a:defRPr>
            </a:lvl3pPr>
            <a:lvl4pPr marL="1600200" indent="-228600">
              <a:spcBef>
                <a:spcPct val="20000"/>
              </a:spcBef>
              <a:buChar char="–"/>
              <a:defRPr sz="2000">
                <a:solidFill>
                  <a:schemeClr val="tx1"/>
                </a:solidFill>
                <a:latin typeface="Sylfaen" pitchFamily="18" charset="0"/>
                <a:ea typeface="ＭＳ Ｐゴシック" panose="020B0600070205080204" pitchFamily="34" charset="-128"/>
              </a:defRPr>
            </a:lvl4pPr>
            <a:lvl5pPr marL="2057400" indent="-228600">
              <a:spcBef>
                <a:spcPct val="20000"/>
              </a:spcBef>
              <a:buChar char="»"/>
              <a:defRPr sz="2000">
                <a:solidFill>
                  <a:schemeClr val="tx1"/>
                </a:solidFill>
                <a:latin typeface="Sylfaen"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9pPr>
          </a:lstStyle>
          <a:p>
            <a:pPr>
              <a:spcBef>
                <a:spcPct val="0"/>
              </a:spcBef>
              <a:buFontTx/>
              <a:buNone/>
            </a:pPr>
            <a:r>
              <a:rPr lang="pt-PT" altLang="en-US" sz="1200">
                <a:latin typeface="Times New Roman" panose="02020603050405020304" pitchFamily="18" charset="0"/>
              </a:rPr>
              <a:t>O</a:t>
            </a:r>
            <a:r>
              <a:rPr lang="pt-PT" altLang="en-US" sz="1200" baseline="-25000">
                <a:latin typeface="Times New Roman" panose="02020603050405020304" pitchFamily="18" charset="0"/>
              </a:rPr>
              <a:t>A</a:t>
            </a:r>
            <a:endParaRPr lang="en-US" altLang="en-US" sz="1200" baseline="-25000">
              <a:latin typeface="Times New Roman" panose="02020603050405020304" pitchFamily="18" charset="0"/>
            </a:endParaRPr>
          </a:p>
        </p:txBody>
      </p:sp>
      <p:sp>
        <p:nvSpPr>
          <p:cNvPr id="20509" name="Line 65">
            <a:extLst>
              <a:ext uri="{FF2B5EF4-FFF2-40B4-BE49-F238E27FC236}">
                <a16:creationId xmlns:a16="http://schemas.microsoft.com/office/drawing/2014/main" id="{7C74A19F-51BB-5740-A022-F81FC4FF1262}"/>
              </a:ext>
            </a:extLst>
          </p:cNvPr>
          <p:cNvSpPr>
            <a:spLocks noChangeShapeType="1"/>
          </p:cNvSpPr>
          <p:nvPr/>
        </p:nvSpPr>
        <p:spPr bwMode="auto">
          <a:xfrm flipH="1">
            <a:off x="8077200" y="3733800"/>
            <a:ext cx="57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0510" name="Line 51">
            <a:extLst>
              <a:ext uri="{FF2B5EF4-FFF2-40B4-BE49-F238E27FC236}">
                <a16:creationId xmlns:a16="http://schemas.microsoft.com/office/drawing/2014/main" id="{189E0454-62A2-7B41-8619-0DCC30A39638}"/>
              </a:ext>
            </a:extLst>
          </p:cNvPr>
          <p:cNvSpPr>
            <a:spLocks noChangeShapeType="1"/>
          </p:cNvSpPr>
          <p:nvPr/>
        </p:nvSpPr>
        <p:spPr bwMode="auto">
          <a:xfrm flipH="1" flipV="1">
            <a:off x="7467600" y="6096000"/>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0512" name="Line 60">
            <a:extLst>
              <a:ext uri="{FF2B5EF4-FFF2-40B4-BE49-F238E27FC236}">
                <a16:creationId xmlns:a16="http://schemas.microsoft.com/office/drawing/2014/main" id="{AF4307F6-AE1C-FD45-B41F-EF5C7DC8C88E}"/>
              </a:ext>
            </a:extLst>
          </p:cNvPr>
          <p:cNvSpPr>
            <a:spLocks noChangeShapeType="1"/>
          </p:cNvSpPr>
          <p:nvPr/>
        </p:nvSpPr>
        <p:spPr bwMode="auto">
          <a:xfrm flipH="1">
            <a:off x="8153400" y="1371600"/>
            <a:ext cx="0" cy="5326063"/>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0514" name="Arc 57">
            <a:extLst>
              <a:ext uri="{FF2B5EF4-FFF2-40B4-BE49-F238E27FC236}">
                <a16:creationId xmlns:a16="http://schemas.microsoft.com/office/drawing/2014/main" id="{173E9B63-3C62-044B-84C6-F64D9F09CC5B}"/>
              </a:ext>
            </a:extLst>
          </p:cNvPr>
          <p:cNvSpPr>
            <a:spLocks/>
          </p:cNvSpPr>
          <p:nvPr/>
        </p:nvSpPr>
        <p:spPr bwMode="auto">
          <a:xfrm rot="16200000" flipH="1">
            <a:off x="4478338" y="2058988"/>
            <a:ext cx="3810000" cy="3886200"/>
          </a:xfrm>
          <a:custGeom>
            <a:avLst/>
            <a:gdLst>
              <a:gd name="T0" fmla="*/ 0 w 21600"/>
              <a:gd name="T1" fmla="*/ 0 h 21600"/>
              <a:gd name="T2" fmla="*/ 2147483646 w 21600"/>
              <a:gd name="T3" fmla="*/ 2147483646 h 21600"/>
              <a:gd name="T4" fmla="*/ 0 w 21600"/>
              <a:gd name="T5" fmla="*/ 2147483646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0515" name="Arc 56">
            <a:extLst>
              <a:ext uri="{FF2B5EF4-FFF2-40B4-BE49-F238E27FC236}">
                <a16:creationId xmlns:a16="http://schemas.microsoft.com/office/drawing/2014/main" id="{43D7B73A-E886-0B4F-93C6-0927AA8AED69}"/>
              </a:ext>
            </a:extLst>
          </p:cNvPr>
          <p:cNvSpPr>
            <a:spLocks/>
          </p:cNvSpPr>
          <p:nvPr/>
        </p:nvSpPr>
        <p:spPr bwMode="auto">
          <a:xfrm rot="16200000" flipH="1">
            <a:off x="5143500" y="1104900"/>
            <a:ext cx="3810000" cy="3886200"/>
          </a:xfrm>
          <a:custGeom>
            <a:avLst/>
            <a:gdLst>
              <a:gd name="T0" fmla="*/ 0 w 21600"/>
              <a:gd name="T1" fmla="*/ 0 h 21600"/>
              <a:gd name="T2" fmla="*/ 2147483646 w 21600"/>
              <a:gd name="T3" fmla="*/ 2147483646 h 21600"/>
              <a:gd name="T4" fmla="*/ 0 w 21600"/>
              <a:gd name="T5" fmla="*/ 2147483646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0516" name="Text Box 75">
            <a:extLst>
              <a:ext uri="{FF2B5EF4-FFF2-40B4-BE49-F238E27FC236}">
                <a16:creationId xmlns:a16="http://schemas.microsoft.com/office/drawing/2014/main" id="{1361821C-8CF1-D04E-9FDF-D2DA8E461F4F}"/>
              </a:ext>
            </a:extLst>
          </p:cNvPr>
          <p:cNvSpPr txBox="1">
            <a:spLocks noChangeArrowheads="1"/>
          </p:cNvSpPr>
          <p:nvPr/>
        </p:nvSpPr>
        <p:spPr bwMode="auto">
          <a:xfrm>
            <a:off x="7662863" y="5362575"/>
            <a:ext cx="3635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spcBef>
                <a:spcPct val="20000"/>
              </a:spcBef>
              <a:buChar char="•"/>
              <a:defRPr sz="3200">
                <a:solidFill>
                  <a:schemeClr val="tx1"/>
                </a:solidFill>
                <a:latin typeface="Sylfaen" pitchFamily="18" charset="0"/>
                <a:ea typeface="ＭＳ Ｐゴシック" panose="020B0600070205080204" pitchFamily="34" charset="-128"/>
              </a:defRPr>
            </a:lvl1pPr>
            <a:lvl2pPr marL="37931725" indent="-37474525">
              <a:spcBef>
                <a:spcPct val="20000"/>
              </a:spcBef>
              <a:buChar char="–"/>
              <a:defRPr sz="2800">
                <a:solidFill>
                  <a:schemeClr val="tx1"/>
                </a:solidFill>
                <a:latin typeface="Sylfaen" pitchFamily="18" charset="0"/>
                <a:ea typeface="ＭＳ Ｐゴシック" panose="020B0600070205080204" pitchFamily="34" charset="-128"/>
              </a:defRPr>
            </a:lvl2pPr>
            <a:lvl3pPr marL="1143000" indent="-228600">
              <a:spcBef>
                <a:spcPct val="20000"/>
              </a:spcBef>
              <a:buChar char="•"/>
              <a:defRPr sz="2400">
                <a:solidFill>
                  <a:schemeClr val="tx1"/>
                </a:solidFill>
                <a:latin typeface="Sylfaen" pitchFamily="18" charset="0"/>
                <a:ea typeface="ＭＳ Ｐゴシック" panose="020B0600070205080204" pitchFamily="34" charset="-128"/>
              </a:defRPr>
            </a:lvl3pPr>
            <a:lvl4pPr marL="1600200" indent="-228600">
              <a:spcBef>
                <a:spcPct val="20000"/>
              </a:spcBef>
              <a:buChar char="–"/>
              <a:defRPr sz="2000">
                <a:solidFill>
                  <a:schemeClr val="tx1"/>
                </a:solidFill>
                <a:latin typeface="Sylfaen" pitchFamily="18" charset="0"/>
                <a:ea typeface="ＭＳ Ｐゴシック" panose="020B0600070205080204" pitchFamily="34" charset="-128"/>
              </a:defRPr>
            </a:lvl4pPr>
            <a:lvl5pPr marL="2057400" indent="-228600">
              <a:spcBef>
                <a:spcPct val="20000"/>
              </a:spcBef>
              <a:buChar char="»"/>
              <a:defRPr sz="2000">
                <a:solidFill>
                  <a:schemeClr val="tx1"/>
                </a:solidFill>
                <a:latin typeface="Sylfaen"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9pPr>
          </a:lstStyle>
          <a:p>
            <a:pPr>
              <a:spcBef>
                <a:spcPct val="0"/>
              </a:spcBef>
              <a:buFontTx/>
              <a:buNone/>
            </a:pPr>
            <a:r>
              <a:rPr lang="pt-PT" altLang="en-US" sz="1200">
                <a:latin typeface="Times New Roman" panose="02020603050405020304" pitchFamily="18" charset="0"/>
              </a:rPr>
              <a:t>R</a:t>
            </a:r>
            <a:r>
              <a:rPr lang="pt-PT" altLang="en-US" sz="1200" baseline="-25000">
                <a:latin typeface="Times New Roman" panose="02020603050405020304" pitchFamily="18" charset="0"/>
              </a:rPr>
              <a:t>A</a:t>
            </a:r>
            <a:endParaRPr lang="en-US" altLang="en-US" sz="1200">
              <a:latin typeface="Times New Roman" panose="02020603050405020304" pitchFamily="18" charset="0"/>
            </a:endParaRPr>
          </a:p>
        </p:txBody>
      </p:sp>
      <p:sp>
        <p:nvSpPr>
          <p:cNvPr id="20517" name="Line 76">
            <a:extLst>
              <a:ext uri="{FF2B5EF4-FFF2-40B4-BE49-F238E27FC236}">
                <a16:creationId xmlns:a16="http://schemas.microsoft.com/office/drawing/2014/main" id="{C01227FD-1B9D-694A-B006-A36B8930ACF2}"/>
              </a:ext>
            </a:extLst>
          </p:cNvPr>
          <p:cNvSpPr>
            <a:spLocks noChangeShapeType="1"/>
          </p:cNvSpPr>
          <p:nvPr/>
        </p:nvSpPr>
        <p:spPr bwMode="auto">
          <a:xfrm flipH="1" flipV="1">
            <a:off x="7924800" y="4648200"/>
            <a:ext cx="20638" cy="1335088"/>
          </a:xfrm>
          <a:prstGeom prst="line">
            <a:avLst/>
          </a:prstGeom>
          <a:noFill/>
          <a:ln w="127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n-US"/>
          </a:p>
        </p:txBody>
      </p:sp>
      <p:sp>
        <p:nvSpPr>
          <p:cNvPr id="56" name="Arc 56">
            <a:extLst>
              <a:ext uri="{FF2B5EF4-FFF2-40B4-BE49-F238E27FC236}">
                <a16:creationId xmlns:a16="http://schemas.microsoft.com/office/drawing/2014/main" id="{B66DA4CA-E654-8341-B75E-B84DC906BEE7}"/>
              </a:ext>
            </a:extLst>
          </p:cNvPr>
          <p:cNvSpPr>
            <a:spLocks/>
          </p:cNvSpPr>
          <p:nvPr/>
        </p:nvSpPr>
        <p:spPr bwMode="auto">
          <a:xfrm rot="5400000" flipH="1">
            <a:off x="3848100" y="1790700"/>
            <a:ext cx="3810000" cy="3886200"/>
          </a:xfrm>
          <a:custGeom>
            <a:avLst/>
            <a:gdLst>
              <a:gd name="T0" fmla="*/ 0 w 21600"/>
              <a:gd name="T1" fmla="*/ 0 h 21600"/>
              <a:gd name="T2" fmla="*/ 3810000 w 21600"/>
              <a:gd name="T3" fmla="*/ 3886200 h 21600"/>
              <a:gd name="T4" fmla="*/ 0 w 21600"/>
              <a:gd name="T5" fmla="*/ 388620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12700">
            <a:solidFill>
              <a:schemeClr val="accent6"/>
            </a:solidFill>
            <a:round/>
            <a:headEnd type="none" w="sm" len="sm"/>
            <a:tailEnd type="none" w="sm" len="sm"/>
          </a:ln>
        </p:spPr>
        <p:txBody>
          <a:bodyPr wrap="none" anchor="ctr"/>
          <a:lstStyle/>
          <a:p>
            <a:pPr eaLnBrk="1" hangingPunct="1">
              <a:defRPr/>
            </a:pPr>
            <a:endParaRPr lang="en-US">
              <a:ea typeface="+mn-ea"/>
            </a:endParaRPr>
          </a:p>
        </p:txBody>
      </p:sp>
      <p:sp>
        <p:nvSpPr>
          <p:cNvPr id="20519" name="Arc 57">
            <a:extLst>
              <a:ext uri="{FF2B5EF4-FFF2-40B4-BE49-F238E27FC236}">
                <a16:creationId xmlns:a16="http://schemas.microsoft.com/office/drawing/2014/main" id="{0211F00E-4FA4-734A-A075-5BFCFFD52472}"/>
              </a:ext>
            </a:extLst>
          </p:cNvPr>
          <p:cNvSpPr>
            <a:spLocks/>
          </p:cNvSpPr>
          <p:nvPr/>
        </p:nvSpPr>
        <p:spPr bwMode="auto">
          <a:xfrm rot="5400000" flipH="1">
            <a:off x="2628900" y="2781300"/>
            <a:ext cx="3810000" cy="3886200"/>
          </a:xfrm>
          <a:custGeom>
            <a:avLst/>
            <a:gdLst>
              <a:gd name="T0" fmla="*/ 0 w 21600"/>
              <a:gd name="T1" fmla="*/ 0 h 21600"/>
              <a:gd name="T2" fmla="*/ 2147483646 w 21600"/>
              <a:gd name="T3" fmla="*/ 2147483646 h 21600"/>
              <a:gd name="T4" fmla="*/ 0 w 21600"/>
              <a:gd name="T5" fmla="*/ 2147483646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12700">
            <a:solidFill>
              <a:srgbClr val="2D2D8A"/>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0520" name="Text Box 75">
            <a:extLst>
              <a:ext uri="{FF2B5EF4-FFF2-40B4-BE49-F238E27FC236}">
                <a16:creationId xmlns:a16="http://schemas.microsoft.com/office/drawing/2014/main" id="{49720206-BA3C-024A-858D-C3FC95CC649A}"/>
              </a:ext>
            </a:extLst>
          </p:cNvPr>
          <p:cNvSpPr txBox="1">
            <a:spLocks noChangeArrowheads="1"/>
          </p:cNvSpPr>
          <p:nvPr/>
        </p:nvSpPr>
        <p:spPr bwMode="auto">
          <a:xfrm>
            <a:off x="3581400" y="2466975"/>
            <a:ext cx="381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Sylfaen" pitchFamily="18" charset="0"/>
                <a:ea typeface="ＭＳ Ｐゴシック" panose="020B0600070205080204" pitchFamily="34" charset="-128"/>
              </a:defRPr>
            </a:lvl1pPr>
            <a:lvl2pPr marL="37931725" indent="-37474525">
              <a:spcBef>
                <a:spcPct val="20000"/>
              </a:spcBef>
              <a:buChar char="–"/>
              <a:defRPr sz="2800">
                <a:solidFill>
                  <a:schemeClr val="tx1"/>
                </a:solidFill>
                <a:latin typeface="Sylfaen" pitchFamily="18" charset="0"/>
                <a:ea typeface="ＭＳ Ｐゴシック" panose="020B0600070205080204" pitchFamily="34" charset="-128"/>
              </a:defRPr>
            </a:lvl2pPr>
            <a:lvl3pPr marL="1143000" indent="-228600">
              <a:spcBef>
                <a:spcPct val="20000"/>
              </a:spcBef>
              <a:buChar char="•"/>
              <a:defRPr sz="2400">
                <a:solidFill>
                  <a:schemeClr val="tx1"/>
                </a:solidFill>
                <a:latin typeface="Sylfaen" pitchFamily="18" charset="0"/>
                <a:ea typeface="ＭＳ Ｐゴシック" panose="020B0600070205080204" pitchFamily="34" charset="-128"/>
              </a:defRPr>
            </a:lvl3pPr>
            <a:lvl4pPr marL="1600200" indent="-228600">
              <a:spcBef>
                <a:spcPct val="20000"/>
              </a:spcBef>
              <a:buChar char="–"/>
              <a:defRPr sz="2000">
                <a:solidFill>
                  <a:schemeClr val="tx1"/>
                </a:solidFill>
                <a:latin typeface="Sylfaen" pitchFamily="18" charset="0"/>
                <a:ea typeface="ＭＳ Ｐゴシック" panose="020B0600070205080204" pitchFamily="34" charset="-128"/>
              </a:defRPr>
            </a:lvl4pPr>
            <a:lvl5pPr marL="2057400" indent="-228600">
              <a:spcBef>
                <a:spcPct val="20000"/>
              </a:spcBef>
              <a:buChar char="»"/>
              <a:defRPr sz="2000">
                <a:solidFill>
                  <a:schemeClr val="tx1"/>
                </a:solidFill>
                <a:latin typeface="Sylfaen"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9pPr>
          </a:lstStyle>
          <a:p>
            <a:pPr>
              <a:spcBef>
                <a:spcPct val="0"/>
              </a:spcBef>
              <a:buFontTx/>
              <a:buNone/>
            </a:pPr>
            <a:r>
              <a:rPr lang="pt-PT" altLang="en-US" sz="1200">
                <a:latin typeface="Times New Roman" panose="02020603050405020304" pitchFamily="18" charset="0"/>
              </a:rPr>
              <a:t>R</a:t>
            </a:r>
            <a:r>
              <a:rPr lang="pt-PT" altLang="en-US" sz="1200" baseline="-25000">
                <a:latin typeface="Times New Roman" panose="02020603050405020304" pitchFamily="18" charset="0"/>
              </a:rPr>
              <a:t>B</a:t>
            </a:r>
            <a:endParaRPr lang="en-US" altLang="en-US" sz="1200">
              <a:latin typeface="Times New Roman" panose="02020603050405020304" pitchFamily="18" charset="0"/>
            </a:endParaRPr>
          </a:p>
        </p:txBody>
      </p:sp>
      <p:sp>
        <p:nvSpPr>
          <p:cNvPr id="20521" name="Line 76">
            <a:extLst>
              <a:ext uri="{FF2B5EF4-FFF2-40B4-BE49-F238E27FC236}">
                <a16:creationId xmlns:a16="http://schemas.microsoft.com/office/drawing/2014/main" id="{6106344A-C8FF-2D4B-BFD3-26CE9702010C}"/>
              </a:ext>
            </a:extLst>
          </p:cNvPr>
          <p:cNvSpPr>
            <a:spLocks noChangeShapeType="1"/>
          </p:cNvSpPr>
          <p:nvPr/>
        </p:nvSpPr>
        <p:spPr bwMode="auto">
          <a:xfrm flipH="1" flipV="1">
            <a:off x="3886200" y="1752600"/>
            <a:ext cx="0" cy="1447800"/>
          </a:xfrm>
          <a:prstGeom prst="line">
            <a:avLst/>
          </a:prstGeom>
          <a:noFill/>
          <a:ln w="12700">
            <a:solidFill>
              <a:schemeClr val="tx1"/>
            </a:solidFill>
            <a:round/>
            <a:headEnd type="triangl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0522" name="Line 50">
            <a:extLst>
              <a:ext uri="{FF2B5EF4-FFF2-40B4-BE49-F238E27FC236}">
                <a16:creationId xmlns:a16="http://schemas.microsoft.com/office/drawing/2014/main" id="{5A0FDB5A-079D-E64F-8DC5-AD7CF0E1E71C}"/>
              </a:ext>
            </a:extLst>
          </p:cNvPr>
          <p:cNvSpPr>
            <a:spLocks noChangeShapeType="1"/>
          </p:cNvSpPr>
          <p:nvPr/>
        </p:nvSpPr>
        <p:spPr bwMode="auto">
          <a:xfrm flipH="1" flipV="1">
            <a:off x="6781800" y="1295400"/>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0523" name="Line 50">
            <a:extLst>
              <a:ext uri="{FF2B5EF4-FFF2-40B4-BE49-F238E27FC236}">
                <a16:creationId xmlns:a16="http://schemas.microsoft.com/office/drawing/2014/main" id="{79567DB8-3FBA-9540-91E1-B784BE5A2311}"/>
              </a:ext>
            </a:extLst>
          </p:cNvPr>
          <p:cNvSpPr>
            <a:spLocks noChangeShapeType="1"/>
          </p:cNvSpPr>
          <p:nvPr/>
        </p:nvSpPr>
        <p:spPr bwMode="auto">
          <a:xfrm flipH="1" flipV="1">
            <a:off x="5486400" y="1295400"/>
            <a:ext cx="0" cy="101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0524" name="Rectangle 52">
            <a:extLst>
              <a:ext uri="{FF2B5EF4-FFF2-40B4-BE49-F238E27FC236}">
                <a16:creationId xmlns:a16="http://schemas.microsoft.com/office/drawing/2014/main" id="{8D40B5E4-87B3-D649-8CA3-926981BE9370}"/>
              </a:ext>
            </a:extLst>
          </p:cNvPr>
          <p:cNvSpPr>
            <a:spLocks noChangeArrowheads="1"/>
          </p:cNvSpPr>
          <p:nvPr/>
        </p:nvSpPr>
        <p:spPr bwMode="auto">
          <a:xfrm flipH="1">
            <a:off x="6686550" y="990600"/>
            <a:ext cx="4000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a:spcBef>
                <a:spcPct val="20000"/>
              </a:spcBef>
              <a:buChar char="•"/>
              <a:defRPr sz="3200">
                <a:solidFill>
                  <a:schemeClr val="tx1"/>
                </a:solidFill>
                <a:latin typeface="Sylfaen" pitchFamily="18" charset="0"/>
                <a:ea typeface="ＭＳ Ｐゴシック" panose="020B0600070205080204" pitchFamily="34" charset="-128"/>
              </a:defRPr>
            </a:lvl1pPr>
            <a:lvl2pPr marL="37931725" indent="-37474525">
              <a:spcBef>
                <a:spcPct val="20000"/>
              </a:spcBef>
              <a:buChar char="–"/>
              <a:defRPr sz="2800">
                <a:solidFill>
                  <a:schemeClr val="tx1"/>
                </a:solidFill>
                <a:latin typeface="Sylfaen" pitchFamily="18" charset="0"/>
                <a:ea typeface="ＭＳ Ｐゴシック" panose="020B0600070205080204" pitchFamily="34" charset="-128"/>
              </a:defRPr>
            </a:lvl2pPr>
            <a:lvl3pPr marL="1143000" indent="-228600">
              <a:spcBef>
                <a:spcPct val="20000"/>
              </a:spcBef>
              <a:buChar char="•"/>
              <a:defRPr sz="2400">
                <a:solidFill>
                  <a:schemeClr val="tx1"/>
                </a:solidFill>
                <a:latin typeface="Sylfaen" pitchFamily="18" charset="0"/>
                <a:ea typeface="ＭＳ Ｐゴシック" panose="020B0600070205080204" pitchFamily="34" charset="-128"/>
              </a:defRPr>
            </a:lvl3pPr>
            <a:lvl4pPr marL="1600200" indent="-228600">
              <a:spcBef>
                <a:spcPct val="20000"/>
              </a:spcBef>
              <a:buChar char="–"/>
              <a:defRPr sz="2000">
                <a:solidFill>
                  <a:schemeClr val="tx1"/>
                </a:solidFill>
                <a:latin typeface="Sylfaen" pitchFamily="18" charset="0"/>
                <a:ea typeface="ＭＳ Ｐゴシック" panose="020B0600070205080204" pitchFamily="34" charset="-128"/>
              </a:defRPr>
            </a:lvl4pPr>
            <a:lvl5pPr marL="2057400" indent="-228600">
              <a:spcBef>
                <a:spcPct val="20000"/>
              </a:spcBef>
              <a:buChar char="»"/>
              <a:defRPr sz="2000">
                <a:solidFill>
                  <a:schemeClr val="tx1"/>
                </a:solidFill>
                <a:latin typeface="Sylfaen"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9pPr>
          </a:lstStyle>
          <a:p>
            <a:pPr>
              <a:spcBef>
                <a:spcPct val="0"/>
              </a:spcBef>
              <a:buFontTx/>
              <a:buNone/>
            </a:pPr>
            <a:r>
              <a:rPr lang="pt-PT" altLang="en-US" sz="1200">
                <a:latin typeface="Times New Roman" panose="02020603050405020304" pitchFamily="18" charset="0"/>
              </a:rPr>
              <a:t>5</a:t>
            </a:r>
            <a:endParaRPr lang="en-US" altLang="en-US" sz="1200">
              <a:latin typeface="Times New Roman" panose="02020603050405020304" pitchFamily="18" charset="0"/>
            </a:endParaRPr>
          </a:p>
        </p:txBody>
      </p:sp>
      <p:sp>
        <p:nvSpPr>
          <p:cNvPr id="20525" name="Rectangle 52">
            <a:extLst>
              <a:ext uri="{FF2B5EF4-FFF2-40B4-BE49-F238E27FC236}">
                <a16:creationId xmlns:a16="http://schemas.microsoft.com/office/drawing/2014/main" id="{43357C39-AE01-7944-91B3-C920D66AB0CD}"/>
              </a:ext>
            </a:extLst>
          </p:cNvPr>
          <p:cNvSpPr>
            <a:spLocks noChangeArrowheads="1"/>
          </p:cNvSpPr>
          <p:nvPr/>
        </p:nvSpPr>
        <p:spPr bwMode="auto">
          <a:xfrm flipH="1">
            <a:off x="5314950" y="990600"/>
            <a:ext cx="40005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a:spcBef>
                <a:spcPct val="20000"/>
              </a:spcBef>
              <a:buChar char="•"/>
              <a:defRPr sz="3200">
                <a:solidFill>
                  <a:schemeClr val="tx1"/>
                </a:solidFill>
                <a:latin typeface="Sylfaen" pitchFamily="18" charset="0"/>
                <a:ea typeface="ＭＳ Ｐゴシック" panose="020B0600070205080204" pitchFamily="34" charset="-128"/>
              </a:defRPr>
            </a:lvl1pPr>
            <a:lvl2pPr marL="37931725" indent="-37474525">
              <a:spcBef>
                <a:spcPct val="20000"/>
              </a:spcBef>
              <a:buChar char="–"/>
              <a:defRPr sz="2800">
                <a:solidFill>
                  <a:schemeClr val="tx1"/>
                </a:solidFill>
                <a:latin typeface="Sylfaen" pitchFamily="18" charset="0"/>
                <a:ea typeface="ＭＳ Ｐゴシック" panose="020B0600070205080204" pitchFamily="34" charset="-128"/>
              </a:defRPr>
            </a:lvl2pPr>
            <a:lvl3pPr marL="1143000" indent="-228600">
              <a:spcBef>
                <a:spcPct val="20000"/>
              </a:spcBef>
              <a:buChar char="•"/>
              <a:defRPr sz="2400">
                <a:solidFill>
                  <a:schemeClr val="tx1"/>
                </a:solidFill>
                <a:latin typeface="Sylfaen" pitchFamily="18" charset="0"/>
                <a:ea typeface="ＭＳ Ｐゴシック" panose="020B0600070205080204" pitchFamily="34" charset="-128"/>
              </a:defRPr>
            </a:lvl3pPr>
            <a:lvl4pPr marL="1600200" indent="-228600">
              <a:spcBef>
                <a:spcPct val="20000"/>
              </a:spcBef>
              <a:buChar char="–"/>
              <a:defRPr sz="2000">
                <a:solidFill>
                  <a:schemeClr val="tx1"/>
                </a:solidFill>
                <a:latin typeface="Sylfaen" pitchFamily="18" charset="0"/>
                <a:ea typeface="ＭＳ Ｐゴシック" panose="020B0600070205080204" pitchFamily="34" charset="-128"/>
              </a:defRPr>
            </a:lvl4pPr>
            <a:lvl5pPr marL="2057400" indent="-228600">
              <a:spcBef>
                <a:spcPct val="20000"/>
              </a:spcBef>
              <a:buChar char="»"/>
              <a:defRPr sz="2000">
                <a:solidFill>
                  <a:schemeClr val="tx1"/>
                </a:solidFill>
                <a:latin typeface="Sylfaen"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9pPr>
          </a:lstStyle>
          <a:p>
            <a:pPr>
              <a:spcBef>
                <a:spcPct val="0"/>
              </a:spcBef>
              <a:buFontTx/>
              <a:buNone/>
            </a:pPr>
            <a:r>
              <a:rPr lang="pt-PT" altLang="en-US" sz="1200">
                <a:latin typeface="Times New Roman" panose="02020603050405020304" pitchFamily="18" charset="0"/>
              </a:rPr>
              <a:t>10</a:t>
            </a:r>
            <a:endParaRPr lang="en-US" altLang="en-US" sz="1200">
              <a:latin typeface="Times New Roman" panose="02020603050405020304" pitchFamily="18" charset="0"/>
            </a:endParaRPr>
          </a:p>
        </p:txBody>
      </p:sp>
      <p:sp>
        <p:nvSpPr>
          <p:cNvPr id="20526" name="Rectangle 64">
            <a:extLst>
              <a:ext uri="{FF2B5EF4-FFF2-40B4-BE49-F238E27FC236}">
                <a16:creationId xmlns:a16="http://schemas.microsoft.com/office/drawing/2014/main" id="{9B1C34E8-49FB-8D4C-8EC9-FFEA22EE008A}"/>
              </a:ext>
            </a:extLst>
          </p:cNvPr>
          <p:cNvSpPr>
            <a:spLocks noChangeArrowheads="1"/>
          </p:cNvSpPr>
          <p:nvPr/>
        </p:nvSpPr>
        <p:spPr bwMode="auto">
          <a:xfrm>
            <a:off x="683568" y="4283249"/>
            <a:ext cx="134203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Sylfaen" pitchFamily="18" charset="0"/>
                <a:ea typeface="ＭＳ Ｐゴシック" panose="020B0600070205080204" pitchFamily="34" charset="-128"/>
              </a:defRPr>
            </a:lvl1pPr>
            <a:lvl2pPr marL="37931725" indent="-37474525">
              <a:spcBef>
                <a:spcPct val="20000"/>
              </a:spcBef>
              <a:buChar char="–"/>
              <a:defRPr sz="2800">
                <a:solidFill>
                  <a:schemeClr val="tx1"/>
                </a:solidFill>
                <a:latin typeface="Sylfaen" pitchFamily="18" charset="0"/>
                <a:ea typeface="ＭＳ Ｐゴシック" panose="020B0600070205080204" pitchFamily="34" charset="-128"/>
              </a:defRPr>
            </a:lvl2pPr>
            <a:lvl3pPr marL="1143000" indent="-228600">
              <a:spcBef>
                <a:spcPct val="20000"/>
              </a:spcBef>
              <a:buChar char="•"/>
              <a:defRPr sz="2400">
                <a:solidFill>
                  <a:schemeClr val="tx1"/>
                </a:solidFill>
                <a:latin typeface="Sylfaen" pitchFamily="18" charset="0"/>
                <a:ea typeface="ＭＳ Ｐゴシック" panose="020B0600070205080204" pitchFamily="34" charset="-128"/>
              </a:defRPr>
            </a:lvl3pPr>
            <a:lvl4pPr marL="1600200" indent="-228600">
              <a:spcBef>
                <a:spcPct val="20000"/>
              </a:spcBef>
              <a:buChar char="–"/>
              <a:defRPr sz="2000">
                <a:solidFill>
                  <a:schemeClr val="tx1"/>
                </a:solidFill>
                <a:latin typeface="Sylfaen" pitchFamily="18" charset="0"/>
                <a:ea typeface="ＭＳ Ｐゴシック" panose="020B0600070205080204" pitchFamily="34" charset="-128"/>
              </a:defRPr>
            </a:lvl4pPr>
            <a:lvl5pPr marL="2057400" indent="-228600">
              <a:spcBef>
                <a:spcPct val="20000"/>
              </a:spcBef>
              <a:buChar char="»"/>
              <a:defRPr sz="2000">
                <a:solidFill>
                  <a:schemeClr val="tx1"/>
                </a:solidFill>
                <a:latin typeface="Sylfaen"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9pPr>
          </a:lstStyle>
          <a:p>
            <a:pPr eaLnBrk="1" hangingPunct="1">
              <a:spcBef>
                <a:spcPct val="0"/>
              </a:spcBef>
            </a:pPr>
            <a:r>
              <a:rPr lang="pt-PT" altLang="en-US" sz="1800" dirty="0">
                <a:solidFill>
                  <a:srgbClr val="000000"/>
                </a:solidFill>
              </a:rPr>
              <a:t> </a:t>
            </a:r>
            <a:r>
              <a:rPr lang="pt-PT" altLang="en-US" sz="1800" dirty="0" err="1">
                <a:solidFill>
                  <a:srgbClr val="000000"/>
                </a:solidFill>
              </a:rPr>
              <a:t>efficiency</a:t>
            </a:r>
            <a:r>
              <a:rPr lang="pt-PT" altLang="en-US" sz="1800" dirty="0">
                <a:solidFill>
                  <a:srgbClr val="000000"/>
                </a:solidFill>
              </a:rPr>
              <a:t>?</a:t>
            </a:r>
          </a:p>
        </p:txBody>
      </p:sp>
      <p:sp>
        <p:nvSpPr>
          <p:cNvPr id="48" name="Rectangle 3">
            <a:extLst>
              <a:ext uri="{FF2B5EF4-FFF2-40B4-BE49-F238E27FC236}">
                <a16:creationId xmlns:a16="http://schemas.microsoft.com/office/drawing/2014/main" id="{3F2A1962-F6DC-6645-8500-5B39822D8B4F}"/>
              </a:ext>
            </a:extLst>
          </p:cNvPr>
          <p:cNvSpPr txBox="1">
            <a:spLocks noChangeArrowheads="1"/>
          </p:cNvSpPr>
          <p:nvPr/>
        </p:nvSpPr>
        <p:spPr bwMode="auto">
          <a:xfrm>
            <a:off x="457200" y="-76200"/>
            <a:ext cx="8229600" cy="1143000"/>
          </a:xfrm>
          <a:prstGeom prst="rect">
            <a:avLst/>
          </a:prstGeom>
          <a:noFill/>
          <a:ln w="9525">
            <a:noFill/>
            <a:miter lim="800000"/>
            <a:headEnd/>
            <a:tailEnd/>
          </a:ln>
          <a:effec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dirty="0" err="1">
                <a:solidFill>
                  <a:schemeClr val="tx2"/>
                </a:solidFill>
                <a:latin typeface="Calibri" panose="020F0502020204030204" pitchFamily="34" charset="0"/>
                <a:cs typeface="Calibri" panose="020F0502020204030204" pitchFamily="34" charset="0"/>
              </a:rPr>
              <a:t>redistribution</a:t>
            </a:r>
            <a:r>
              <a:rPr lang="pt-PT" altLang="en-US" sz="2800" b="1" dirty="0">
                <a:solidFill>
                  <a:schemeClr val="tx2"/>
                </a:solidFill>
                <a:latin typeface="Calibri" panose="020F0502020204030204" pitchFamily="34" charset="0"/>
                <a:cs typeface="Calibri" panose="020F0502020204030204" pitchFamily="34" charset="0"/>
              </a:rPr>
              <a:t> </a:t>
            </a:r>
            <a:r>
              <a:rPr lang="pt-PT" altLang="en-US" sz="2800" b="1" dirty="0" err="1">
                <a:solidFill>
                  <a:schemeClr val="tx2"/>
                </a:solidFill>
                <a:latin typeface="Calibri" panose="020F0502020204030204" pitchFamily="34" charset="0"/>
                <a:cs typeface="Calibri" panose="020F0502020204030204" pitchFamily="34" charset="0"/>
              </a:rPr>
              <a:t>and</a:t>
            </a:r>
            <a:r>
              <a:rPr lang="pt-PT" altLang="en-US" sz="2800" b="1" dirty="0">
                <a:solidFill>
                  <a:schemeClr val="tx2"/>
                </a:solidFill>
                <a:latin typeface="Calibri" panose="020F0502020204030204" pitchFamily="34" charset="0"/>
                <a:cs typeface="Calibri" panose="020F0502020204030204" pitchFamily="34" charset="0"/>
              </a:rPr>
              <a:t> </a:t>
            </a:r>
            <a:r>
              <a:rPr lang="pt-PT" altLang="en-US" sz="2800" b="1" dirty="0" err="1">
                <a:solidFill>
                  <a:schemeClr val="tx2"/>
                </a:solidFill>
                <a:latin typeface="Calibri" panose="020F0502020204030204" pitchFamily="34" charset="0"/>
                <a:cs typeface="Calibri" panose="020F0502020204030204" pitchFamily="34" charset="0"/>
              </a:rPr>
              <a:t>fairness</a:t>
            </a:r>
            <a:br>
              <a:rPr lang="pt-PT" altLang="en-US" sz="2800" b="1" dirty="0">
                <a:solidFill>
                  <a:schemeClr val="tx2"/>
                </a:solidFill>
                <a:latin typeface="Calibri" panose="020F0502020204030204" pitchFamily="34" charset="0"/>
                <a:cs typeface="Calibri" panose="020F0502020204030204" pitchFamily="34" charset="0"/>
              </a:rPr>
            </a:br>
            <a:r>
              <a:rPr lang="pt-PT" altLang="en-US" sz="2800" b="1" dirty="0" err="1">
                <a:solidFill>
                  <a:srgbClr val="5F5F5F"/>
                </a:solidFill>
                <a:latin typeface="Calibri" panose="020F0502020204030204" pitchFamily="34" charset="0"/>
                <a:cs typeface="Calibri" panose="020F0502020204030204" pitchFamily="34" charset="0"/>
              </a:rPr>
              <a:t>preference-based</a:t>
            </a:r>
            <a:r>
              <a:rPr lang="pt-PT" altLang="en-US" sz="2800" b="1" dirty="0">
                <a:solidFill>
                  <a:srgbClr val="5F5F5F"/>
                </a:solidFill>
                <a:latin typeface="Calibri" panose="020F0502020204030204" pitchFamily="34" charset="0"/>
                <a:cs typeface="Calibri" panose="020F0502020204030204" pitchFamily="34" charset="0"/>
              </a:rPr>
              <a:t> </a:t>
            </a:r>
            <a:r>
              <a:rPr lang="pt-PT" altLang="en-US" sz="2800" b="1" dirty="0" err="1">
                <a:solidFill>
                  <a:srgbClr val="5F5F5F"/>
                </a:solidFill>
                <a:latin typeface="Calibri" panose="020F0502020204030204" pitchFamily="34" charset="0"/>
                <a:cs typeface="Calibri" panose="020F0502020204030204" pitchFamily="34" charset="0"/>
              </a:rPr>
              <a:t>fairness</a:t>
            </a:r>
            <a:r>
              <a:rPr lang="pt-PT" altLang="en-US" sz="2800" b="1" dirty="0">
                <a:solidFill>
                  <a:srgbClr val="5F5F5F"/>
                </a:solidFill>
                <a:latin typeface="Calibri" panose="020F0502020204030204" pitchFamily="34" charset="0"/>
                <a:cs typeface="Calibri" panose="020F0502020204030204" pitchFamily="34" charset="0"/>
              </a:rPr>
              <a:t> </a:t>
            </a:r>
            <a:r>
              <a:rPr lang="pt-PT" altLang="en-US" sz="2800" b="1" dirty="0" err="1">
                <a:solidFill>
                  <a:srgbClr val="5F5F5F"/>
                </a:solidFill>
                <a:latin typeface="Calibri" panose="020F0502020204030204" pitchFamily="34" charset="0"/>
                <a:cs typeface="Calibri" panose="020F0502020204030204" pitchFamily="34" charset="0"/>
              </a:rPr>
              <a:t>criteria</a:t>
            </a:r>
            <a:endParaRPr lang="en-US" altLang="en-US" sz="2800" b="1" dirty="0">
              <a:solidFill>
                <a:srgbClr val="5F5F5F"/>
              </a:solidFill>
              <a:latin typeface="Calibri" panose="020F0502020204030204" pitchFamily="34" charset="0"/>
              <a:cs typeface="Calibri" panose="020F0502020204030204" pitchFamily="34" charset="0"/>
            </a:endParaRPr>
          </a:p>
        </p:txBody>
      </p:sp>
      <p:sp>
        <p:nvSpPr>
          <p:cNvPr id="46" name="Arc 57">
            <a:extLst>
              <a:ext uri="{FF2B5EF4-FFF2-40B4-BE49-F238E27FC236}">
                <a16:creationId xmlns:a16="http://schemas.microsoft.com/office/drawing/2014/main" id="{53EA85B1-52F2-794E-99CB-AB022A1285C4}"/>
              </a:ext>
            </a:extLst>
          </p:cNvPr>
          <p:cNvSpPr>
            <a:spLocks/>
          </p:cNvSpPr>
          <p:nvPr/>
        </p:nvSpPr>
        <p:spPr bwMode="auto">
          <a:xfrm rot="16200000" flipH="1">
            <a:off x="4682108" y="1669132"/>
            <a:ext cx="3810000" cy="3886200"/>
          </a:xfrm>
          <a:custGeom>
            <a:avLst/>
            <a:gdLst>
              <a:gd name="T0" fmla="*/ 0 w 21600"/>
              <a:gd name="T1" fmla="*/ 0 h 21600"/>
              <a:gd name="T2" fmla="*/ 2147483646 w 21600"/>
              <a:gd name="T3" fmla="*/ 2147483646 h 21600"/>
              <a:gd name="T4" fmla="*/ 0 w 21600"/>
              <a:gd name="T5" fmla="*/ 2147483646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7" name="AutoShape 79">
            <a:extLst>
              <a:ext uri="{FF2B5EF4-FFF2-40B4-BE49-F238E27FC236}">
                <a16:creationId xmlns:a16="http://schemas.microsoft.com/office/drawing/2014/main" id="{F88167DE-04B7-2C44-8BA3-6659A518A199}"/>
              </a:ext>
            </a:extLst>
          </p:cNvPr>
          <p:cNvSpPr>
            <a:spLocks noChangeArrowheads="1"/>
          </p:cNvSpPr>
          <p:nvPr/>
        </p:nvSpPr>
        <p:spPr bwMode="auto">
          <a:xfrm>
            <a:off x="5512420" y="4111550"/>
            <a:ext cx="139700" cy="109538"/>
          </a:xfrm>
          <a:prstGeom prst="flowChartConnector">
            <a:avLst/>
          </a:prstGeom>
          <a:solidFill>
            <a:schemeClr val="accent1"/>
          </a:solidFill>
          <a:ln w="12700">
            <a:solidFill>
              <a:schemeClr val="tx1"/>
            </a:solidFill>
            <a:round/>
            <a:headEnd type="none" w="sm" len="sm"/>
            <a:tailEnd type="none" w="sm" len="sm"/>
          </a:ln>
        </p:spPr>
        <p:txBody>
          <a:bodyPr wrap="none" anchor="ctr"/>
          <a:lstStyle>
            <a:lvl1pPr>
              <a:spcBef>
                <a:spcPct val="20000"/>
              </a:spcBef>
              <a:buChar char="•"/>
              <a:defRPr sz="3200">
                <a:solidFill>
                  <a:schemeClr val="tx1"/>
                </a:solidFill>
                <a:latin typeface="Sylfaen" pitchFamily="18" charset="0"/>
                <a:ea typeface="ＭＳ Ｐゴシック" panose="020B0600070205080204" pitchFamily="34" charset="-128"/>
              </a:defRPr>
            </a:lvl1pPr>
            <a:lvl2pPr marL="37931725" indent="-37474525">
              <a:spcBef>
                <a:spcPct val="20000"/>
              </a:spcBef>
              <a:buChar char="–"/>
              <a:defRPr sz="2800">
                <a:solidFill>
                  <a:schemeClr val="tx1"/>
                </a:solidFill>
                <a:latin typeface="Sylfaen" pitchFamily="18" charset="0"/>
                <a:ea typeface="ＭＳ Ｐゴシック" panose="020B0600070205080204" pitchFamily="34" charset="-128"/>
              </a:defRPr>
            </a:lvl2pPr>
            <a:lvl3pPr marL="1143000" indent="-228600">
              <a:spcBef>
                <a:spcPct val="20000"/>
              </a:spcBef>
              <a:buChar char="•"/>
              <a:defRPr sz="2400">
                <a:solidFill>
                  <a:schemeClr val="tx1"/>
                </a:solidFill>
                <a:latin typeface="Sylfaen" pitchFamily="18" charset="0"/>
                <a:ea typeface="ＭＳ Ｐゴシック" panose="020B0600070205080204" pitchFamily="34" charset="-128"/>
              </a:defRPr>
            </a:lvl3pPr>
            <a:lvl4pPr marL="1600200" indent="-228600">
              <a:spcBef>
                <a:spcPct val="20000"/>
              </a:spcBef>
              <a:buChar char="–"/>
              <a:defRPr sz="2000">
                <a:solidFill>
                  <a:schemeClr val="tx1"/>
                </a:solidFill>
                <a:latin typeface="Sylfaen" pitchFamily="18" charset="0"/>
                <a:ea typeface="ＭＳ Ｐゴシック" panose="020B0600070205080204" pitchFamily="34" charset="-128"/>
              </a:defRPr>
            </a:lvl4pPr>
            <a:lvl5pPr marL="2057400" indent="-228600">
              <a:spcBef>
                <a:spcPct val="20000"/>
              </a:spcBef>
              <a:buChar char="»"/>
              <a:defRPr sz="2000">
                <a:solidFill>
                  <a:schemeClr val="tx1"/>
                </a:solidFill>
                <a:latin typeface="Sylfaen"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Sylfaen" pitchFamily="18" charset="0"/>
                <a:ea typeface="ＭＳ Ｐゴシック" panose="020B0600070205080204" pitchFamily="34" charset="-128"/>
              </a:defRPr>
            </a:lvl9pPr>
          </a:lstStyle>
          <a:p>
            <a:pPr eaLnBrk="1" hangingPunct="1">
              <a:spcBef>
                <a:spcPct val="0"/>
              </a:spcBef>
              <a:buFontTx/>
              <a:buNone/>
            </a:pPr>
            <a:endParaRPr lang="en-US" altLang="en-US" sz="1800"/>
          </a:p>
        </p:txBody>
      </p:sp>
      <p:sp>
        <p:nvSpPr>
          <p:cNvPr id="2" name="TextBox 1">
            <a:extLst>
              <a:ext uri="{FF2B5EF4-FFF2-40B4-BE49-F238E27FC236}">
                <a16:creationId xmlns:a16="http://schemas.microsoft.com/office/drawing/2014/main" id="{06C8BA0C-A0AB-1A45-98AD-6C069710E7E7}"/>
              </a:ext>
            </a:extLst>
          </p:cNvPr>
          <p:cNvSpPr txBox="1"/>
          <p:nvPr/>
        </p:nvSpPr>
        <p:spPr>
          <a:xfrm>
            <a:off x="5601802" y="3841884"/>
            <a:ext cx="991086" cy="523220"/>
          </a:xfrm>
          <a:prstGeom prst="rect">
            <a:avLst/>
          </a:prstGeom>
          <a:noFill/>
        </p:spPr>
        <p:txBody>
          <a:bodyPr wrap="square" rtlCol="0">
            <a:spAutoFit/>
          </a:bodyPr>
          <a:lstStyle/>
          <a:p>
            <a:r>
              <a:rPr lang="en-US" sz="1400" dirty="0"/>
              <a:t>Efficient </a:t>
            </a:r>
          </a:p>
          <a:p>
            <a:r>
              <a:rPr lang="en-US" sz="1400" dirty="0"/>
              <a:t>allocation</a:t>
            </a:r>
          </a:p>
        </p:txBody>
      </p:sp>
    </p:spTree>
    <p:extLst>
      <p:ext uri="{BB962C8B-B14F-4D97-AF65-F5344CB8AC3E}">
        <p14:creationId xmlns:p14="http://schemas.microsoft.com/office/powerpoint/2010/main" val="2025221247"/>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Sylfaen"/>
        <a:ea typeface=""/>
        <a:cs typeface=""/>
      </a:majorFont>
      <a:minorFont>
        <a:latin typeface="Sylfae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10475</TotalTime>
  <Words>1610</Words>
  <Application>Microsoft Macintosh PowerPoint</Application>
  <PresentationFormat>On-screen Show (4:3)</PresentationFormat>
  <Paragraphs>485</Paragraphs>
  <Slides>34</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34</vt:i4>
      </vt:variant>
    </vt:vector>
  </HeadingPairs>
  <TitlesOfParts>
    <vt:vector size="41" baseType="lpstr">
      <vt:lpstr>Sylfaen</vt:lpstr>
      <vt:lpstr>ＭＳ Ｐゴシック</vt:lpstr>
      <vt:lpstr>Arial</vt:lpstr>
      <vt:lpstr>Calibri</vt:lpstr>
      <vt:lpstr>Arial Unicode MS</vt:lpstr>
      <vt:lpstr>Times New Roman</vt:lpstr>
      <vt:lpstr>Default Design</vt:lpstr>
      <vt:lpstr> </vt:lpstr>
      <vt:lpstr> </vt:lpstr>
      <vt:lpstr> </vt:lpstr>
      <vt:lpstr>PowerPoint Presentation</vt:lpstr>
      <vt:lpstr>PowerPoint Presentation</vt:lpstr>
      <vt:lpstr>PowerPoint Presentation</vt:lpstr>
      <vt:lpstr>PowerPoint Presentation</vt:lpstr>
      <vt:lpstr>PowerPoint Presentation</vt:lpstr>
      <vt:lpstr>PowerPoint Presentation</vt:lpstr>
      <vt:lpstr>30.02</vt:lpstr>
      <vt:lpstr>example:  uA = xAyA uB = xB+yB  xA+xB = 10 yA+yB = 20</vt:lpstr>
      <vt:lpstr>Pareto solution (P)</vt:lpstr>
      <vt:lpstr>no-domination (D)</vt:lpstr>
      <vt:lpstr>no-domination + Pareto (DP)</vt:lpstr>
      <vt:lpstr>envy-free and Pareto? (FP)</vt:lpstr>
      <vt:lpstr>PowerPoint Presentation</vt:lpstr>
      <vt:lpstr>PowerPoint Presentation</vt:lpstr>
      <vt:lpstr>no-envy + Pareto (FP)</vt:lpstr>
      <vt:lpstr>envy-free and Pareto? (FP)</vt:lpstr>
      <vt:lpstr>PowerPoint Presentation</vt:lpstr>
      <vt:lpstr>PowerPoint Presentation</vt:lpstr>
      <vt:lpstr>no-envy + Pareto (FP)</vt:lpstr>
      <vt:lpstr>no-envy + Pareto (FP)</vt:lpstr>
      <vt:lpstr>equal division lower bound + Pareto (BedP)</vt:lpstr>
      <vt:lpstr>WALRASIAN SOLUTION FROM EQUAL DIVISION:  - walrasian equilibrium allocation:   - market prices adjust so that suppy equals demand in the  markets for both goods;   - all agents are maximizing utility subject to the budget  constraint;   - agents start with equal division of all the goods; therefore, both start with the same income: the market value (at market prices) of that initial endowment</vt:lpstr>
      <vt:lpstr>PowerPoint Presentation</vt:lpstr>
      <vt:lpstr>30.04</vt:lpstr>
      <vt:lpstr>walrasian solution from equal division (Wed)</vt:lpstr>
      <vt:lpstr>WALRASIAN SOLUTION FROM EQUAL DIVISION:    - is efficient: indifference curves are tangent to the budget    constraint and therefore tangent to each other.  - is envy-free: all agents start from same endowment point    and have the same budget set. Each agent ends up with       her choice that must be at least as good for that agent as        the other agent’s choice  - satisfies the equal division lower bound: for all agents,        equal division is the starting point and is available in the        budget set; they must be at least as well off at the final       choice. </vt:lpstr>
      <vt:lpstr>egalitarian equivalence and Pareto? (EP)</vt:lpstr>
      <vt:lpstr> egalitarian-equivalence</vt:lpstr>
      <vt:lpstr> egalitarian-equivalence</vt:lpstr>
      <vt:lpstr> egalitarian-equivalence</vt:lpstr>
      <vt:lpstr>egalitarian-equivalence + Pareto (EP)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Paulo Côrte-Real</dc:creator>
  <cp:lastModifiedBy>Paulo Pamplona Corte-Real</cp:lastModifiedBy>
  <cp:revision>82</cp:revision>
  <dcterms:created xsi:type="dcterms:W3CDTF">2013-09-20T08:01:24Z</dcterms:created>
  <dcterms:modified xsi:type="dcterms:W3CDTF">2020-09-06T16:04:21Z</dcterms:modified>
</cp:coreProperties>
</file>