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0" r:id="rId5"/>
    <p:sldMasterId id="2147483707" r:id="rId6"/>
    <p:sldMasterId id="2147483695" r:id="rId7"/>
    <p:sldMasterId id="2147483676" r:id="rId8"/>
  </p:sldMasterIdLst>
  <p:notesMasterIdLst>
    <p:notesMasterId r:id="rId31"/>
  </p:notesMasterIdLst>
  <p:sldIdLst>
    <p:sldId id="297" r:id="rId9"/>
    <p:sldId id="259" r:id="rId10"/>
    <p:sldId id="260" r:id="rId11"/>
    <p:sldId id="262" r:id="rId12"/>
    <p:sldId id="284" r:id="rId13"/>
    <p:sldId id="285" r:id="rId14"/>
    <p:sldId id="287" r:id="rId15"/>
    <p:sldId id="288" r:id="rId16"/>
    <p:sldId id="289" r:id="rId17"/>
    <p:sldId id="291" r:id="rId18"/>
    <p:sldId id="292" r:id="rId19"/>
    <p:sldId id="293" r:id="rId20"/>
    <p:sldId id="295" r:id="rId21"/>
    <p:sldId id="296" r:id="rId22"/>
    <p:sldId id="277" r:id="rId23"/>
    <p:sldId id="278" r:id="rId24"/>
    <p:sldId id="280" r:id="rId25"/>
    <p:sldId id="281" r:id="rId26"/>
    <p:sldId id="283" r:id="rId27"/>
    <p:sldId id="266" r:id="rId28"/>
    <p:sldId id="270" r:id="rId29"/>
    <p:sldId id="269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Guidelines" id="{70A0EEEB-706B-4024-9505-D90179AC0BFE}">
          <p14:sldIdLst>
            <p14:sldId id="297"/>
          </p14:sldIdLst>
        </p14:section>
        <p14:section name="Covers" id="{9E11293C-589F-4E11-834B-CCFAC5AADF66}">
          <p14:sldIdLst>
            <p14:sldId id="259"/>
          </p14:sldIdLst>
        </p14:section>
        <p14:section name="Titles" id="{7189DF46-8202-474F-818B-9AB857826B11}">
          <p14:sldIdLst>
            <p14:sldId id="260"/>
            <p14:sldId id="262"/>
          </p14:sldIdLst>
        </p14:section>
        <p14:section name="Content" id="{9B65405C-19D4-4C34-A937-FD814E5F1479}">
          <p14:sldIdLst>
            <p14:sldId id="284"/>
            <p14:sldId id="285"/>
            <p14:sldId id="287"/>
            <p14:sldId id="288"/>
            <p14:sldId id="289"/>
            <p14:sldId id="291"/>
            <p14:sldId id="292"/>
            <p14:sldId id="293"/>
            <p14:sldId id="295"/>
            <p14:sldId id="296"/>
          </p14:sldIdLst>
        </p14:section>
        <p14:section name="Quotes" id="{E9977FCA-352E-4ABA-AC95-694A2A0C0F21}">
          <p14:sldIdLst>
            <p14:sldId id="277"/>
            <p14:sldId id="278"/>
            <p14:sldId id="280"/>
            <p14:sldId id="281"/>
            <p14:sldId id="283"/>
          </p14:sldIdLst>
        </p14:section>
        <p14:section name="Closing Page" id="{CEC8B5F3-039C-47BE-9BC6-C2BB15000558}">
          <p14:sldIdLst>
            <p14:sldId id="266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30C"/>
    <a:srgbClr val="184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1690" autoAdjust="0"/>
  </p:normalViewPr>
  <p:slideViewPr>
    <p:cSldViewPr snapToGrid="0">
      <p:cViewPr varScale="1">
        <p:scale>
          <a:sx n="33" d="100"/>
          <a:sy n="33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9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680" y="4314294"/>
            <a:ext cx="9350375" cy="3000852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Cover title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680" y="7445320"/>
            <a:ext cx="9350375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5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2680" y="72954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98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7762" y="8247698"/>
            <a:ext cx="114339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7762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235533" y="8751054"/>
            <a:ext cx="7512387" cy="216911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</p:txBody>
      </p:sp>
      <p:sp>
        <p:nvSpPr>
          <p:cNvPr id="10" name="Line"/>
          <p:cNvSpPr/>
          <p:nvPr userDrawn="1"/>
        </p:nvSpPr>
        <p:spPr>
          <a:xfrm>
            <a:off x="16301318" y="8247698"/>
            <a:ext cx="744660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2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0419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235533" y="8751054"/>
            <a:ext cx="7512387" cy="216911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</p:txBody>
      </p:sp>
      <p:sp>
        <p:nvSpPr>
          <p:cNvPr id="10" name="Line"/>
          <p:cNvSpPr/>
          <p:nvPr userDrawn="1"/>
        </p:nvSpPr>
        <p:spPr>
          <a:xfrm>
            <a:off x="16301318" y="8247698"/>
            <a:ext cx="744660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4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10732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0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235533" y="8751054"/>
            <a:ext cx="7512387" cy="216911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</p:txBody>
      </p:sp>
      <p:sp>
        <p:nvSpPr>
          <p:cNvPr id="10" name="Line"/>
          <p:cNvSpPr/>
          <p:nvPr userDrawn="1"/>
        </p:nvSpPr>
        <p:spPr>
          <a:xfrm>
            <a:off x="16301318" y="8247698"/>
            <a:ext cx="744660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4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82767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5777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3311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5777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6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91440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5777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6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025250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64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62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8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239012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041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1292064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86802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86802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86802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92064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377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8473439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Cover title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60" y="10180955"/>
            <a:ext cx="23081241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5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Line"/>
          <p:cNvSpPr/>
          <p:nvPr userDrawn="1"/>
        </p:nvSpPr>
        <p:spPr>
          <a:xfrm>
            <a:off x="22560529" y="1238474"/>
            <a:ext cx="1143392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2680" y="72954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4150340" y="729702"/>
            <a:ext cx="9553581" cy="4436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DATE | CARCAVELOS CAMPUS 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1827995"/>
            <a:ext cx="24384000" cy="1370388"/>
            <a:chOff x="0" y="11827995"/>
            <a:chExt cx="24384000" cy="137038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2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48106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1292064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920647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920647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920647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973274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98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1292064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2920647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920647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920647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973274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7620"/>
            <a:ext cx="11993880" cy="118356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Double click to add </a:t>
            </a:r>
            <a:br>
              <a:rPr lang="en-GB" dirty="0" smtClean="0"/>
            </a:br>
            <a:r>
              <a:rPr lang="en-GB" dirty="0" smtClean="0"/>
              <a:t>your picture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16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3919931" y="2698909"/>
            <a:ext cx="9617645" cy="8431773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 smtClean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 smtClean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 smtClean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 smtClean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 smtClean="0"/>
          </a:p>
          <a:p>
            <a:pPr marL="342900" marR="0" lvl="0" indent="-3429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9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5807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40" y="2759868"/>
            <a:ext cx="2226018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 smtClean="0"/>
              <a:t>Lorem ipsum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, </a:t>
            </a:r>
            <a:r>
              <a:rPr lang="en-GB" dirty="0" err="1" smtClean="0"/>
              <a:t>sed</a:t>
            </a:r>
            <a:r>
              <a:rPr lang="en-GB" dirty="0" smtClean="0"/>
              <a:t> do </a:t>
            </a:r>
            <a:r>
              <a:rPr lang="en-GB" dirty="0" err="1" smtClean="0"/>
              <a:t>eiusmod</a:t>
            </a:r>
            <a:r>
              <a:rPr lang="en-GB" dirty="0" smtClean="0"/>
              <a:t> </a:t>
            </a:r>
            <a:r>
              <a:rPr lang="en-GB" dirty="0" err="1" smtClean="0"/>
              <a:t>tempor</a:t>
            </a:r>
            <a:r>
              <a:rPr lang="en-GB" dirty="0" smtClean="0"/>
              <a:t> </a:t>
            </a:r>
            <a:r>
              <a:rPr lang="en-GB" dirty="0" err="1" smtClean="0"/>
              <a:t>incididunt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labore</a:t>
            </a:r>
            <a:r>
              <a:rPr lang="en-GB" dirty="0" smtClean="0"/>
              <a:t> et </a:t>
            </a:r>
            <a:r>
              <a:rPr lang="en-GB" dirty="0" err="1" smtClean="0"/>
              <a:t>dolore</a:t>
            </a:r>
            <a:r>
              <a:rPr lang="en-GB" dirty="0" smtClean="0"/>
              <a:t> magna </a:t>
            </a:r>
            <a:r>
              <a:rPr lang="en-GB" dirty="0" err="1" smtClean="0"/>
              <a:t>aliqua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enim</a:t>
            </a:r>
            <a:r>
              <a:rPr lang="en-GB" dirty="0" smtClean="0"/>
              <a:t> ad minim </a:t>
            </a:r>
            <a:r>
              <a:rPr lang="en-GB" dirty="0" err="1" smtClean="0"/>
              <a:t>veniam</a:t>
            </a:r>
            <a:r>
              <a:rPr lang="en-GB" dirty="0" smtClean="0"/>
              <a:t>, </a:t>
            </a:r>
            <a:r>
              <a:rPr lang="en-GB" dirty="0" err="1" smtClean="0"/>
              <a:t>quis</a:t>
            </a:r>
            <a:r>
              <a:rPr lang="en-GB" dirty="0" smtClean="0"/>
              <a:t> </a:t>
            </a:r>
            <a:r>
              <a:rPr lang="en-GB" dirty="0" err="1" smtClean="0"/>
              <a:t>nostrud</a:t>
            </a:r>
            <a:r>
              <a:rPr lang="en-GB" dirty="0" smtClean="0"/>
              <a:t> exercitation </a:t>
            </a:r>
            <a:r>
              <a:rPr lang="en-GB" dirty="0" err="1" smtClean="0"/>
              <a:t>ullamco</a:t>
            </a:r>
            <a:r>
              <a:rPr lang="en-GB" dirty="0" smtClean="0"/>
              <a:t> </a:t>
            </a:r>
            <a:r>
              <a:rPr lang="en-GB" dirty="0" err="1" smtClean="0"/>
              <a:t>laboris</a:t>
            </a:r>
            <a:r>
              <a:rPr lang="en-GB" dirty="0" smtClean="0"/>
              <a:t> nisi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aliquip</a:t>
            </a:r>
            <a:r>
              <a:rPr lang="en-GB" dirty="0" smtClean="0"/>
              <a:t> ex </a:t>
            </a:r>
            <a:r>
              <a:rPr lang="en-GB" dirty="0" err="1" smtClean="0"/>
              <a:t>ea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</a:t>
            </a:r>
            <a:r>
              <a:rPr lang="en-GB" dirty="0" err="1" smtClean="0"/>
              <a:t>consequat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1340" y="1069650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Author Name, job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514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40" y="2759868"/>
            <a:ext cx="2226018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 smtClean="0"/>
              <a:t>Lorem ipsum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, </a:t>
            </a:r>
            <a:r>
              <a:rPr lang="en-GB" dirty="0" err="1" smtClean="0"/>
              <a:t>sed</a:t>
            </a:r>
            <a:r>
              <a:rPr lang="en-GB" dirty="0" smtClean="0"/>
              <a:t> do </a:t>
            </a:r>
            <a:r>
              <a:rPr lang="en-GB" dirty="0" err="1" smtClean="0"/>
              <a:t>eiusmod</a:t>
            </a:r>
            <a:r>
              <a:rPr lang="en-GB" dirty="0" smtClean="0"/>
              <a:t> </a:t>
            </a:r>
            <a:r>
              <a:rPr lang="en-GB" dirty="0" err="1" smtClean="0"/>
              <a:t>tempor</a:t>
            </a:r>
            <a:r>
              <a:rPr lang="en-GB" dirty="0" smtClean="0"/>
              <a:t> </a:t>
            </a:r>
            <a:r>
              <a:rPr lang="en-GB" dirty="0" err="1" smtClean="0"/>
              <a:t>incididunt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labore</a:t>
            </a:r>
            <a:r>
              <a:rPr lang="en-GB" dirty="0" smtClean="0"/>
              <a:t> et </a:t>
            </a:r>
            <a:r>
              <a:rPr lang="en-GB" dirty="0" err="1" smtClean="0"/>
              <a:t>dolore</a:t>
            </a:r>
            <a:r>
              <a:rPr lang="en-GB" dirty="0" smtClean="0"/>
              <a:t> magna </a:t>
            </a:r>
            <a:r>
              <a:rPr lang="en-GB" dirty="0" err="1" smtClean="0"/>
              <a:t>aliqua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enim</a:t>
            </a:r>
            <a:r>
              <a:rPr lang="en-GB" dirty="0" smtClean="0"/>
              <a:t> ad minim </a:t>
            </a:r>
            <a:r>
              <a:rPr lang="en-GB" dirty="0" err="1" smtClean="0"/>
              <a:t>veniam</a:t>
            </a:r>
            <a:r>
              <a:rPr lang="en-GB" dirty="0" smtClean="0"/>
              <a:t>, </a:t>
            </a:r>
            <a:r>
              <a:rPr lang="en-GB" dirty="0" err="1" smtClean="0"/>
              <a:t>quis</a:t>
            </a:r>
            <a:r>
              <a:rPr lang="en-GB" dirty="0" smtClean="0"/>
              <a:t> </a:t>
            </a:r>
            <a:r>
              <a:rPr lang="en-GB" dirty="0" err="1" smtClean="0"/>
              <a:t>nostrud</a:t>
            </a:r>
            <a:r>
              <a:rPr lang="en-GB" dirty="0" smtClean="0"/>
              <a:t> exercitation </a:t>
            </a:r>
            <a:r>
              <a:rPr lang="en-GB" dirty="0" err="1" smtClean="0"/>
              <a:t>ullamco</a:t>
            </a:r>
            <a:r>
              <a:rPr lang="en-GB" dirty="0" smtClean="0"/>
              <a:t> </a:t>
            </a:r>
            <a:r>
              <a:rPr lang="en-GB" dirty="0" err="1" smtClean="0"/>
              <a:t>laboris</a:t>
            </a:r>
            <a:r>
              <a:rPr lang="en-GB" dirty="0" smtClean="0"/>
              <a:t> nisi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aliquip</a:t>
            </a:r>
            <a:r>
              <a:rPr lang="en-GB" dirty="0" smtClean="0"/>
              <a:t> ex </a:t>
            </a:r>
            <a:r>
              <a:rPr lang="en-GB" dirty="0" err="1" smtClean="0"/>
              <a:t>ea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</a:t>
            </a:r>
            <a:r>
              <a:rPr lang="en-GB" dirty="0" err="1" smtClean="0"/>
              <a:t>consequat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1340" y="1069650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Author Name, job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10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04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1340" y="2759868"/>
            <a:ext cx="2226018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 smtClean="0"/>
              <a:t>Lorem ipsum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, </a:t>
            </a:r>
            <a:r>
              <a:rPr lang="en-GB" dirty="0" err="1" smtClean="0"/>
              <a:t>sed</a:t>
            </a:r>
            <a:r>
              <a:rPr lang="en-GB" dirty="0" smtClean="0"/>
              <a:t> do </a:t>
            </a:r>
            <a:r>
              <a:rPr lang="en-GB" dirty="0" err="1" smtClean="0"/>
              <a:t>eiusmod</a:t>
            </a:r>
            <a:r>
              <a:rPr lang="en-GB" dirty="0" smtClean="0"/>
              <a:t> </a:t>
            </a:r>
            <a:r>
              <a:rPr lang="en-GB" dirty="0" err="1" smtClean="0"/>
              <a:t>tempor</a:t>
            </a:r>
            <a:r>
              <a:rPr lang="en-GB" dirty="0" smtClean="0"/>
              <a:t> </a:t>
            </a:r>
            <a:r>
              <a:rPr lang="en-GB" dirty="0" err="1" smtClean="0"/>
              <a:t>incididunt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labore</a:t>
            </a:r>
            <a:r>
              <a:rPr lang="en-GB" dirty="0" smtClean="0"/>
              <a:t> et </a:t>
            </a:r>
            <a:r>
              <a:rPr lang="en-GB" dirty="0" err="1" smtClean="0"/>
              <a:t>dolore</a:t>
            </a:r>
            <a:r>
              <a:rPr lang="en-GB" dirty="0" smtClean="0"/>
              <a:t> magna </a:t>
            </a:r>
            <a:r>
              <a:rPr lang="en-GB" dirty="0" err="1" smtClean="0"/>
              <a:t>aliqua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enim</a:t>
            </a:r>
            <a:r>
              <a:rPr lang="en-GB" dirty="0" smtClean="0"/>
              <a:t> ad minim </a:t>
            </a:r>
            <a:r>
              <a:rPr lang="en-GB" dirty="0" err="1" smtClean="0"/>
              <a:t>veniam</a:t>
            </a:r>
            <a:r>
              <a:rPr lang="en-GB" dirty="0" smtClean="0"/>
              <a:t>, </a:t>
            </a:r>
            <a:r>
              <a:rPr lang="en-GB" dirty="0" err="1" smtClean="0"/>
              <a:t>quis</a:t>
            </a:r>
            <a:r>
              <a:rPr lang="en-GB" dirty="0" smtClean="0"/>
              <a:t> </a:t>
            </a:r>
            <a:r>
              <a:rPr lang="en-GB" dirty="0" err="1" smtClean="0"/>
              <a:t>nostrud</a:t>
            </a:r>
            <a:r>
              <a:rPr lang="en-GB" dirty="0" smtClean="0"/>
              <a:t> exercitation </a:t>
            </a:r>
            <a:r>
              <a:rPr lang="en-GB" dirty="0" err="1" smtClean="0"/>
              <a:t>ullamco</a:t>
            </a:r>
            <a:r>
              <a:rPr lang="en-GB" dirty="0" smtClean="0"/>
              <a:t> </a:t>
            </a:r>
            <a:r>
              <a:rPr lang="en-GB" dirty="0" err="1" smtClean="0"/>
              <a:t>laboris</a:t>
            </a:r>
            <a:r>
              <a:rPr lang="en-GB" dirty="0" smtClean="0"/>
              <a:t> nisi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aliquip</a:t>
            </a:r>
            <a:r>
              <a:rPr lang="en-GB" dirty="0" smtClean="0"/>
              <a:t> ex </a:t>
            </a:r>
            <a:r>
              <a:rPr lang="en-GB" dirty="0" err="1" smtClean="0"/>
              <a:t>ea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</a:t>
            </a:r>
            <a:r>
              <a:rPr lang="en-GB" dirty="0" err="1" smtClean="0"/>
              <a:t>consequat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1340" y="1069650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Author Name, job description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354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Quo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 userDrawn="1"/>
        </p:nvSpPr>
        <p:spPr>
          <a:xfrm>
            <a:off x="12301811" y="-77042"/>
            <a:ext cx="12082190" cy="138700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411200" y="2759868"/>
            <a:ext cx="1018032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 smtClean="0"/>
              <a:t>Lorem ipsum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, </a:t>
            </a:r>
            <a:r>
              <a:rPr lang="en-GB" dirty="0" err="1" smtClean="0"/>
              <a:t>sed</a:t>
            </a:r>
            <a:r>
              <a:rPr lang="en-GB" dirty="0" smtClean="0"/>
              <a:t> do </a:t>
            </a:r>
            <a:r>
              <a:rPr lang="en-GB" dirty="0" err="1" smtClean="0"/>
              <a:t>eiusmod</a:t>
            </a:r>
            <a:r>
              <a:rPr lang="en-GB" dirty="0" smtClean="0"/>
              <a:t> </a:t>
            </a:r>
            <a:r>
              <a:rPr lang="en-GB" dirty="0" err="1" smtClean="0"/>
              <a:t>tempor</a:t>
            </a:r>
            <a:r>
              <a:rPr lang="en-GB" dirty="0" smtClean="0"/>
              <a:t> </a:t>
            </a:r>
            <a:r>
              <a:rPr lang="en-GB" dirty="0" err="1" smtClean="0"/>
              <a:t>incididunt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labore</a:t>
            </a:r>
            <a:r>
              <a:rPr lang="en-GB" dirty="0" smtClean="0"/>
              <a:t> et </a:t>
            </a:r>
            <a:r>
              <a:rPr lang="en-GB" dirty="0" err="1" smtClean="0"/>
              <a:t>dolore</a:t>
            </a:r>
            <a:r>
              <a:rPr lang="en-GB" dirty="0" smtClean="0"/>
              <a:t> magna </a:t>
            </a:r>
            <a:r>
              <a:rPr lang="en-GB" dirty="0" err="1" smtClean="0"/>
              <a:t>aliqua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enim</a:t>
            </a:r>
            <a:r>
              <a:rPr lang="en-GB" dirty="0" smtClean="0"/>
              <a:t> ad minim </a:t>
            </a:r>
            <a:r>
              <a:rPr lang="en-GB" dirty="0" err="1" smtClean="0"/>
              <a:t>veniam</a:t>
            </a:r>
            <a:r>
              <a:rPr lang="en-GB" dirty="0" smtClean="0"/>
              <a:t>, </a:t>
            </a:r>
            <a:r>
              <a:rPr lang="en-GB" dirty="0" err="1" smtClean="0"/>
              <a:t>quis</a:t>
            </a:r>
            <a:r>
              <a:rPr lang="en-GB" dirty="0" smtClean="0"/>
              <a:t> </a:t>
            </a:r>
            <a:r>
              <a:rPr lang="en-GB" dirty="0" err="1" smtClean="0"/>
              <a:t>nostrud</a:t>
            </a:r>
            <a:r>
              <a:rPr lang="en-GB" dirty="0" smtClean="0"/>
              <a:t> exercitation </a:t>
            </a:r>
            <a:r>
              <a:rPr lang="en-GB" dirty="0" err="1" smtClean="0"/>
              <a:t>ullamco</a:t>
            </a:r>
            <a:r>
              <a:rPr lang="en-GB" dirty="0" smtClean="0"/>
              <a:t> </a:t>
            </a:r>
            <a:r>
              <a:rPr lang="en-GB" dirty="0" err="1" smtClean="0"/>
              <a:t>laboris</a:t>
            </a:r>
            <a:r>
              <a:rPr lang="en-GB" dirty="0" smtClean="0"/>
              <a:t> nisi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aliquip</a:t>
            </a:r>
            <a:r>
              <a:rPr lang="en-GB" dirty="0" smtClean="0"/>
              <a:t> ex </a:t>
            </a:r>
            <a:r>
              <a:rPr lang="en-GB" dirty="0" err="1" smtClean="0"/>
              <a:t>ea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</a:t>
            </a:r>
            <a:r>
              <a:rPr lang="en-GB" dirty="0" err="1" smtClean="0"/>
              <a:t>consequat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11200" y="10043160"/>
            <a:ext cx="10180320" cy="109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Author Name, job description 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9247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Quo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 userDrawn="1"/>
        </p:nvSpPr>
        <p:spPr>
          <a:xfrm>
            <a:off x="12301811" y="-77042"/>
            <a:ext cx="12082189" cy="13870084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411200" y="2759868"/>
            <a:ext cx="10180320" cy="734425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r>
              <a:rPr lang="en-GB" dirty="0" smtClean="0"/>
              <a:t>Lorem ipsum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, </a:t>
            </a:r>
            <a:r>
              <a:rPr lang="en-GB" dirty="0" err="1" smtClean="0"/>
              <a:t>sed</a:t>
            </a:r>
            <a:r>
              <a:rPr lang="en-GB" dirty="0" smtClean="0"/>
              <a:t> do </a:t>
            </a:r>
            <a:r>
              <a:rPr lang="en-GB" dirty="0" err="1" smtClean="0"/>
              <a:t>eiusmod</a:t>
            </a:r>
            <a:r>
              <a:rPr lang="en-GB" dirty="0" smtClean="0"/>
              <a:t> </a:t>
            </a:r>
            <a:r>
              <a:rPr lang="en-GB" dirty="0" err="1" smtClean="0"/>
              <a:t>tempor</a:t>
            </a:r>
            <a:r>
              <a:rPr lang="en-GB" dirty="0" smtClean="0"/>
              <a:t> </a:t>
            </a:r>
            <a:r>
              <a:rPr lang="en-GB" dirty="0" err="1" smtClean="0"/>
              <a:t>incididunt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labore</a:t>
            </a:r>
            <a:r>
              <a:rPr lang="en-GB" dirty="0" smtClean="0"/>
              <a:t> et </a:t>
            </a:r>
            <a:r>
              <a:rPr lang="en-GB" dirty="0" err="1" smtClean="0"/>
              <a:t>dolore</a:t>
            </a:r>
            <a:r>
              <a:rPr lang="en-GB" dirty="0" smtClean="0"/>
              <a:t> magna </a:t>
            </a:r>
            <a:r>
              <a:rPr lang="en-GB" dirty="0" err="1" smtClean="0"/>
              <a:t>aliqua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enim</a:t>
            </a:r>
            <a:r>
              <a:rPr lang="en-GB" dirty="0" smtClean="0"/>
              <a:t> ad minim </a:t>
            </a:r>
            <a:r>
              <a:rPr lang="en-GB" dirty="0" err="1" smtClean="0"/>
              <a:t>veniam</a:t>
            </a:r>
            <a:r>
              <a:rPr lang="en-GB" dirty="0" smtClean="0"/>
              <a:t>, </a:t>
            </a:r>
            <a:r>
              <a:rPr lang="en-GB" dirty="0" err="1" smtClean="0"/>
              <a:t>quis</a:t>
            </a:r>
            <a:r>
              <a:rPr lang="en-GB" dirty="0" smtClean="0"/>
              <a:t> </a:t>
            </a:r>
            <a:r>
              <a:rPr lang="en-GB" dirty="0" err="1" smtClean="0"/>
              <a:t>nostrud</a:t>
            </a:r>
            <a:r>
              <a:rPr lang="en-GB" dirty="0" smtClean="0"/>
              <a:t> exercitation </a:t>
            </a:r>
            <a:r>
              <a:rPr lang="en-GB" dirty="0" err="1" smtClean="0"/>
              <a:t>ullamco</a:t>
            </a:r>
            <a:r>
              <a:rPr lang="en-GB" dirty="0" smtClean="0"/>
              <a:t> </a:t>
            </a:r>
            <a:r>
              <a:rPr lang="en-GB" dirty="0" err="1" smtClean="0"/>
              <a:t>laboris</a:t>
            </a:r>
            <a:r>
              <a:rPr lang="en-GB" dirty="0" smtClean="0"/>
              <a:t> nisi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aliquip</a:t>
            </a:r>
            <a:r>
              <a:rPr lang="en-GB" dirty="0" smtClean="0"/>
              <a:t> ex </a:t>
            </a:r>
            <a:r>
              <a:rPr lang="en-GB" dirty="0" err="1" smtClean="0"/>
              <a:t>ea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</a:t>
            </a:r>
            <a:r>
              <a:rPr lang="en-GB" dirty="0" err="1" smtClean="0"/>
              <a:t>consequat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11200" y="10043160"/>
            <a:ext cx="10180320" cy="109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Author Name, job description 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22680" y="729549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 | DATE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2698909"/>
            <a:ext cx="10830180" cy="108061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80" y="4198383"/>
            <a:ext cx="10830180" cy="39647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cap="all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5307" y="6431993"/>
            <a:ext cx="10830180" cy="4792435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"/>
                <a:ea typeface="Open Sans Light" panose="020B0306030504020204" pitchFamily="34" charset="0"/>
                <a:cs typeface="Open Sans Light" panose="020B0306030504020204" pitchFamily="34" charset="0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. Nemo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ipsam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sit </a:t>
            </a:r>
            <a:r>
              <a:rPr lang="en-US" dirty="0" err="1" smtClean="0"/>
              <a:t>aspernatur</a:t>
            </a:r>
            <a:endParaRPr lang="en-US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9717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8266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27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8473439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Cover title 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60" y="10180955"/>
            <a:ext cx="23081241" cy="1363663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5" name="Line"/>
          <p:cNvSpPr/>
          <p:nvPr userDrawn="1"/>
        </p:nvSpPr>
        <p:spPr>
          <a:xfrm>
            <a:off x="675307" y="1238474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Line"/>
          <p:cNvSpPr/>
          <p:nvPr userDrawn="1"/>
        </p:nvSpPr>
        <p:spPr>
          <a:xfrm>
            <a:off x="22560529" y="1238474"/>
            <a:ext cx="1143392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2680" y="729549"/>
            <a:ext cx="9648445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Place project name here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4150340" y="729702"/>
            <a:ext cx="9553581" cy="4436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DATE | CARCAVELOS CAMPUS 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2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92668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 05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843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5377018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Cover title </a:t>
            </a:r>
            <a:br>
              <a:rPr lang="en-US" dirty="0" smtClean="0"/>
            </a:br>
            <a:r>
              <a:rPr lang="en-US" dirty="0" smtClean="0"/>
              <a:t>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59" y="8496935"/>
            <a:ext cx="23081241" cy="784225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11620304" y="4802182"/>
            <a:ext cx="1143393" cy="1"/>
          </a:xfrm>
          <a:prstGeom prst="line">
            <a:avLst/>
          </a:pr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8859" y="3976641"/>
            <a:ext cx="23081241" cy="501409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900" b="0" i="0" u="none" strike="noStrike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9132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5377018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Cover title </a:t>
            </a:r>
            <a:br>
              <a:rPr lang="en-US" dirty="0" smtClean="0"/>
            </a:br>
            <a:r>
              <a:rPr lang="en-US" dirty="0" smtClean="0"/>
              <a:t>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59" y="8496935"/>
            <a:ext cx="23081241" cy="784225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/>
                <a:cs typeface="Open Sans Light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11620304" y="4802182"/>
            <a:ext cx="1143393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8859" y="3976641"/>
            <a:ext cx="23081241" cy="501409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9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5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414919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2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860" y="5377018"/>
            <a:ext cx="23081241" cy="1577341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Cover title </a:t>
            </a:r>
            <a:br>
              <a:rPr lang="en-US" dirty="0" smtClean="0"/>
            </a:br>
            <a:r>
              <a:rPr lang="en-US" dirty="0" smtClean="0"/>
              <a:t>goes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859" y="8496935"/>
            <a:ext cx="23081241" cy="784225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"/>
                <a:ea typeface="Open Sans Light"/>
                <a:cs typeface="Open Sans Light"/>
                <a:sym typeface="Open Sans Ligh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7" name="Line"/>
          <p:cNvSpPr/>
          <p:nvPr userDrawn="1"/>
        </p:nvSpPr>
        <p:spPr>
          <a:xfrm>
            <a:off x="11620304" y="4802182"/>
            <a:ext cx="1143393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8859" y="3976641"/>
            <a:ext cx="23081241" cy="501409"/>
          </a:xfrm>
          <a:prstGeom prst="rect">
            <a:avLst/>
          </a:prstGeo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9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 goes here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3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068634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7762" y="8247698"/>
            <a:ext cx="114339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7762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2680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3801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1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26334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6"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/>
          <p:cNvSpPr/>
          <p:nvPr userDrawn="1"/>
        </p:nvSpPr>
        <p:spPr>
          <a:xfrm>
            <a:off x="718393" y="8247698"/>
            <a:ext cx="1143393" cy="1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8393" y="7522423"/>
            <a:ext cx="10830180" cy="44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Playfair Display" panose="000005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3311" y="8751054"/>
            <a:ext cx="10830180" cy="2354668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1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layfair Display"/>
                <a:ea typeface="Playfair Display"/>
                <a:cs typeface="Playfair Display"/>
                <a:sym typeface="Helvetica Neue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1" name="Image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48049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827995"/>
            <a:ext cx="24384000" cy="38362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22680" y="12627832"/>
            <a:ext cx="3418564" cy="57055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85" r:id="rId3"/>
    <p:sldLayoutId id="2147483690" r:id="rId4"/>
    <p:sldLayoutId id="2147483689" r:id="rId5"/>
    <p:sldLayoutId id="2147483732" r:id="rId6"/>
    <p:sldLayoutId id="2147483735" r:id="rId7"/>
    <p:sldLayoutId id="2147483734" r:id="rId8"/>
    <p:sldLayoutId id="2147483736" r:id="rId9"/>
    <p:sldLayoutId id="2147483737" r:id="rId10"/>
    <p:sldLayoutId id="2147483739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12" r:id="rId4"/>
    <p:sldLayoutId id="2147483715" r:id="rId5"/>
    <p:sldLayoutId id="2147483717" r:id="rId6"/>
    <p:sldLayoutId id="2147483718" r:id="rId7"/>
    <p:sldLayoutId id="2147483723" r:id="rId8"/>
    <p:sldLayoutId id="2147483725" r:id="rId9"/>
    <p:sldLayoutId id="2147483730" r:id="rId10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5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1" r:id="rId2"/>
    <p:sldLayoutId id="2147483703" r:id="rId3"/>
    <p:sldLayoutId id="2147483704" r:id="rId4"/>
    <p:sldLayoutId id="2147483706" r:id="rId5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11795103"/>
            <a:ext cx="24384000" cy="1370388"/>
            <a:chOff x="0" y="11827995"/>
            <a:chExt cx="24384000" cy="1370388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11827995"/>
              <a:ext cx="24384000" cy="38362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5" name="Image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" y="12627832"/>
              <a:ext cx="3417301" cy="5705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88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2680" y="4314294"/>
            <a:ext cx="9350375" cy="1798506"/>
          </a:xfrm>
        </p:spPr>
        <p:txBody>
          <a:bodyPr/>
          <a:lstStyle/>
          <a:p>
            <a:r>
              <a:rPr lang="en-GB" dirty="0" smtClean="0"/>
              <a:t>Guidelines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5080" y="6366300"/>
            <a:ext cx="9227975" cy="2897783"/>
          </a:xfrm>
        </p:spPr>
        <p:txBody>
          <a:bodyPr/>
          <a:lstStyle/>
          <a:p>
            <a:r>
              <a:rPr lang="en-GB" sz="2800" dirty="0" smtClean="0"/>
              <a:t>Before using this template, please make sure you have all the fonts installed.</a:t>
            </a:r>
          </a:p>
          <a:p>
            <a:endParaRPr lang="en-GB" sz="2800" dirty="0" smtClean="0"/>
          </a:p>
          <a:p>
            <a:r>
              <a:rPr lang="en-GB" sz="2800" dirty="0" smtClean="0"/>
              <a:t>You will need </a:t>
            </a:r>
            <a:r>
              <a:rPr lang="en-GB" sz="2800" b="1" dirty="0" err="1" smtClean="0"/>
              <a:t>Playfair</a:t>
            </a:r>
            <a:r>
              <a:rPr lang="en-GB" sz="2800" b="1" dirty="0" smtClean="0"/>
              <a:t> display </a:t>
            </a:r>
            <a:r>
              <a:rPr lang="en-GB" sz="2800" dirty="0" smtClean="0"/>
              <a:t>and </a:t>
            </a:r>
            <a:r>
              <a:rPr lang="en-GB" sz="2800" b="1" dirty="0" smtClean="0"/>
              <a:t>open sans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NOVA SBE TEMPLATES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650" y="4314294"/>
            <a:ext cx="89535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56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282422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667810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82851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715475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7"/>
          </p:nvPr>
        </p:nvSpPr>
        <p:spPr>
          <a:xfrm>
            <a:off x="14329037" y="2792655"/>
            <a:ext cx="9093290" cy="8431773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8477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5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4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88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18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680160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286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02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47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58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43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22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31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617047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17839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itl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ontent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Quotes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Endpag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FC4A2FE734E44859632453A8B14BD" ma:contentTypeVersion="2" ma:contentTypeDescription="Create a new document." ma:contentTypeScope="" ma:versionID="e9a1a7eff0f6bb4c191f2cc8f971ebd3">
  <xsd:schema xmlns:xsd="http://www.w3.org/2001/XMLSchema" xmlns:xs="http://www.w3.org/2001/XMLSchema" xmlns:p="http://schemas.microsoft.com/office/2006/metadata/properties" xmlns:ns2="acff3ced-2f66-49e7-9cea-47a2fda40360" targetNamespace="http://schemas.microsoft.com/office/2006/metadata/properties" ma:root="true" ma:fieldsID="6c7f1616133dfef59738eade195f10bc" ns2:_="">
    <xsd:import namespace="acff3ced-2f66-49e7-9cea-47a2fda40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f3ced-2f66-49e7-9cea-47a2fda40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E51284-4D76-45F1-A51B-2400D04F5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95F2F-8E62-4CD6-9FAC-A6EB45A51B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f3ced-2f66-49e7-9cea-47a2fda40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DBDC25-3209-4E04-8C17-E545D50F58FD}">
  <ds:schemaRefs>
    <ds:schemaRef ds:uri="http://schemas.microsoft.com/office/infopath/2007/PartnerControls"/>
    <ds:schemaRef ds:uri="http://purl.org/dc/dcmitype/"/>
    <ds:schemaRef ds:uri="acff3ced-2f66-49e7-9cea-47a2fda4036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28</Words>
  <Application>Microsoft Office PowerPoint</Application>
  <PresentationFormat>Custom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Helvetica Neue</vt:lpstr>
      <vt:lpstr>Helvetica Neue Medium</vt:lpstr>
      <vt:lpstr>Open Sans</vt:lpstr>
      <vt:lpstr>Open Sans </vt:lpstr>
      <vt:lpstr>Open Sans Light</vt:lpstr>
      <vt:lpstr>Playfair Display</vt:lpstr>
      <vt:lpstr>Cover</vt:lpstr>
      <vt:lpstr>Title</vt:lpstr>
      <vt:lpstr>Content</vt:lpstr>
      <vt:lpstr>Quotes</vt:lpstr>
      <vt:lpstr>Endpage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Castela</dc:creator>
  <cp:lastModifiedBy>Carolina</cp:lastModifiedBy>
  <cp:revision>31</cp:revision>
  <cp:lastPrinted>2018-07-19T09:42:38Z</cp:lastPrinted>
  <dcterms:modified xsi:type="dcterms:W3CDTF">2019-10-08T16:34:28Z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0x010100932FC4A2FE734E44859632453A8B14BD</vt:lpwstr>
  </property>
</Properties>
</file>